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5" r:id="rId6"/>
    <p:sldId id="264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27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285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780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2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526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369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677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009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138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92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993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05871-B045-4EAE-B63F-043D09758793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88EFB-4F2C-4637-888A-46A0232E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84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29600" cy="5976664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        </a:t>
            </a:r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 – 5</a:t>
            </a:r>
            <a:b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-7 – 8</a:t>
            </a:r>
            <a:b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-9  +  11</a:t>
            </a:r>
            <a:b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18 + (-23</a:t>
            </a:r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b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-256+1734-4</a:t>
            </a:r>
            <a:endParaRPr lang="ru-RU" sz="6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Программа по реализации летнего оздоровительного отдыха детей и подростков - edu.convdocs.or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605"/>
            <a:ext cx="3188442" cy="625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15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pPr algn="l"/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4 – 5        = -1</a:t>
            </a:r>
            <a:b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-7 – 8       = -15</a:t>
            </a:r>
            <a:b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-9  +  11    = 2</a:t>
            </a:r>
            <a:b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18 + (-23) = -</a:t>
            </a: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b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ru-RU" sz="6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256+1734-4=1474</a:t>
            </a:r>
            <a:endParaRPr lang="ru-RU" sz="6600" dirty="0"/>
          </a:p>
        </p:txBody>
      </p:sp>
      <p:pic>
        <p:nvPicPr>
          <p:cNvPr id="2050" name="Picture 2" descr="5х + 5у - Картинка 1844/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329" y="0"/>
            <a:ext cx="297956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31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274638"/>
            <a:ext cx="4248472" cy="625070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Если слагаемые имеют      </a:t>
            </a:r>
            <a:r>
              <a:rPr lang="ru-RU" sz="3200" u="sng" dirty="0" smtClean="0">
                <a:solidFill>
                  <a:srgbClr val="FF0000"/>
                </a:solidFill>
              </a:rPr>
              <a:t>разные знаки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то сумма имеет тот же знак, что и слагаемое с большим модулем, а модуль суммы равен разности модулей слагаемых при условии, что из большего вычитается меньший.</a:t>
            </a:r>
            <a:b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2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Стр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58</a:t>
            </a:r>
            <a:endParaRPr lang="ru-RU" sz="3200" dirty="0"/>
          </a:p>
        </p:txBody>
      </p:sp>
      <p:pic>
        <p:nvPicPr>
          <p:cNvPr id="3076" name="Picture 4" descr="Картинки &quot;Незнайка и его друзья&quot;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256"/>
            <a:ext cx="4712834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21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4638"/>
            <a:ext cx="4429726" cy="61066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Если слагаемые имеют </a:t>
            </a:r>
            <a:br>
              <a:rPr lang="ru-RU" dirty="0" smtClean="0"/>
            </a:br>
            <a:r>
              <a:rPr lang="ru-RU" u="sng" dirty="0" smtClean="0">
                <a:solidFill>
                  <a:srgbClr val="FF0000"/>
                </a:solidFill>
              </a:rPr>
              <a:t>одинаковые знаки,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то сумма имеет тот же знак, что и слагаемые, а модуль суммы равен сумме модулей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err="1" smtClean="0"/>
              <a:t>Стр</a:t>
            </a:r>
            <a:r>
              <a:rPr lang="ru-RU" dirty="0" smtClean="0"/>
              <a:t> 58</a:t>
            </a:r>
            <a:endParaRPr lang="ru-RU" dirty="0"/>
          </a:p>
        </p:txBody>
      </p:sp>
      <p:pic>
        <p:nvPicPr>
          <p:cNvPr id="4098" name="Picture 2" descr="Незнайка - Федя Пулька с Булькой - Миша и Виталик Ворчун - С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39" y="10312"/>
            <a:ext cx="3219450" cy="665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72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29246" cy="6154758"/>
          </a:xfrm>
        </p:spPr>
        <p:txBody>
          <a:bodyPr/>
          <a:lstStyle/>
          <a:p>
            <a:pPr algn="l"/>
            <a:r>
              <a:rPr lang="ru-RU" dirty="0" smtClean="0"/>
              <a:t>-35 + 42 = 7</a:t>
            </a:r>
            <a:br>
              <a:rPr lang="ru-RU" dirty="0" smtClean="0"/>
            </a:br>
            <a:r>
              <a:rPr lang="ru-RU" dirty="0" smtClean="0"/>
              <a:t>-17 +126 = 109</a:t>
            </a:r>
            <a:br>
              <a:rPr lang="ru-RU" dirty="0" smtClean="0"/>
            </a:br>
            <a:r>
              <a:rPr lang="ru-RU" dirty="0" smtClean="0"/>
              <a:t>76 – 80 = 4</a:t>
            </a:r>
            <a:br>
              <a:rPr lang="ru-RU" dirty="0" smtClean="0"/>
            </a:br>
            <a:r>
              <a:rPr lang="ru-RU" dirty="0" smtClean="0"/>
              <a:t>-2,5 + 3 = 0,5</a:t>
            </a:r>
            <a:br>
              <a:rPr lang="ru-RU" dirty="0" smtClean="0"/>
            </a:br>
            <a:r>
              <a:rPr lang="ru-RU" dirty="0" smtClean="0"/>
              <a:t>-2,75 – 9,34 = - 12,08</a:t>
            </a:r>
            <a:endParaRPr lang="ru-RU" dirty="0"/>
          </a:p>
        </p:txBody>
      </p:sp>
      <p:pic>
        <p:nvPicPr>
          <p:cNvPr id="3" name="Picture 2" descr="5х + 5у - Картинка 1844/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625" y="764704"/>
            <a:ext cx="3571767" cy="569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2170584" cy="122413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-5 -5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Детский клип-арт - &quot;Незнайка и его друзья&quot;.Рисунки от Елка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280" y="116632"/>
            <a:ext cx="4355976" cy="706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2492896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-4 + 5</a:t>
            </a:r>
            <a:br>
              <a:rPr lang="ru-RU" sz="3600" dirty="0" smtClean="0">
                <a:latin typeface="+mj-lt"/>
              </a:rPr>
            </a:br>
            <a:endParaRPr lang="ru-RU" sz="36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4346607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-17 - 20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195736" y="3650891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-55 + 55</a:t>
            </a:r>
            <a:br>
              <a:rPr lang="ru-RU" sz="3600" dirty="0" smtClean="0">
                <a:latin typeface="+mj-lt"/>
              </a:rPr>
            </a:br>
            <a:endParaRPr lang="ru-RU" sz="36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1340768"/>
            <a:ext cx="2592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+mj-lt"/>
              </a:rPr>
              <a:t>14 -7</a:t>
            </a:r>
            <a:br>
              <a:rPr lang="ru-RU" sz="4000" dirty="0" smtClean="0">
                <a:latin typeface="+mj-lt"/>
              </a:rPr>
            </a:br>
            <a:endParaRPr lang="ru-RU" sz="4000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5517232"/>
            <a:ext cx="2146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-3,5 + 4</a:t>
            </a:r>
            <a:br>
              <a:rPr lang="ru-RU" sz="4000" dirty="0" smtClean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460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Запиши домашнее задание: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Стр. 58 выучить правило</a:t>
            </a:r>
            <a:br>
              <a:rPr lang="ru-RU" dirty="0" smtClean="0"/>
            </a:br>
            <a:r>
              <a:rPr lang="ru-RU" dirty="0" smtClean="0"/>
              <a:t>№ 262, 279, 281</a:t>
            </a:r>
            <a:endParaRPr lang="ru-RU" dirty="0"/>
          </a:p>
        </p:txBody>
      </p:sp>
      <p:sp>
        <p:nvSpPr>
          <p:cNvPr id="1026" name="AutoShape 2" descr="data:image/jpeg;base64,/9j/4AAQSkZJRgABAQAAAQABAAD/2wCEAAkGBxQSEhUUEhQVFRQWFxgYFxgVFBcWGBgWFxcXGBcWFxgZHCggHRolHBgdITEhKCkrLi4uFx8zODMsOCguLisBCgoKDg0OGxAQGzQkICQsLCwsLzQtLCw0LS0tLywsLDQ0LSwuLCwsLCwsLCwsLCwsLCwsLCwsLCwsLC8sLCwsLP/AABEIAQwAvAMBIgACEQEDEQH/xAAcAAABBQEBAQAAAAAAAAAAAAAAAQQFBgcDAgj/xABKEAACAQMCAwUFBQQHBQYHAAABAgMABBESIQUxQQYTIlFhBzJxgZEUI0JSYnKSobEVJDOCosHRQ1Njc4MIk9Lh8PEWNFR0o7Kz/8QAGwEAAgMBAQEAAAAAAAAAAAAAAAQCAwUBBgf/xAAwEQACAgEDAgMGBgMBAAAAAAAAAQIDEQQSITFBIlFhBRNxgZHRIzKhseHwFMHxJP/aAAwDAQACEQMRAD8A3GikooAKWkooAWiikzQAtFJRQAtFFFABRSUUALRSUUALSUUhNAHqioe17SW0s/2eKVZJNLMRGdaqFIBDMvhDeIeHOfSpfNAC0lGaKAFopKKAFopKKACiiigApaSloASilooASiiigBaKSloASiig0Ac55lRSzEKqgkknAAAySSeQA61Sk9qVnrKus8a5wJGi1IR+bwFmUftKKg/aX2mMjm0ib7tD98R+NxgiPP5V6+bbfhINDYZpurTbo5ZRO3Dwj6G4ZxOG4QSQSxyodtUbBhnqMjr6VkXtkOriEMbMxjNrq7vW3d6hKwDFM6SSDjcfhFUzh/Gp+GXAuLfcHAkjOyyp+VvJh+FuY9QSDI+0DtDHecQjnhOqM2yIp9CQ5B/UGdlPqhqMaXC1JknPMco98K4+9hKssQQkArhwdOk4yBpIx0qy9oPaI93AiwCS31A98Q2GDDI0RuMHT11jB5DbxCs14y5eWOMdf8//AGJ+VOeI3YiUIgydgAOZJ2A+JpudcHLc+xSpSSwu5dODe1C+1BZFjkWFtLnGlpwQCPRHA3yNiTyArWez3aO3vVLQPqK41qQVdC2cB1PLOD6HG2a+fbKDu0AJ35sfNjzP/roKtnse7UCOQxOihLmQsr76g5CpCrdNJVceeph57LXUKMU11LYWZZtlFAopQuCiiloASiiigAooooAKKKKACiiigBaKKKACmfFUlMLi3KrKVIRnyVVjtqIHPHPHXGNqeUlAGf2fsqtxvPPcS+YDLEpJ5nwjvOe+7mvHFfZRbsubWaeB8banM8ZPmyy5b6MK0Oqv7SuOSWXD5ZodpfAiMQCEaRwmvB22zkZ2zip75Z6kdqMF7ZWE1q5gu1VJAAysp+7kXJAeMnfntg7iq3wybByxOkHCnSdONTNzx5tVj7uMkyT4kcnLSS+NmPmWau8XE4jsHX6itBQlw5NZQvuSykiu3F5mdnBBCgKGByOWWOf4VJ8IsWZ++kz+hTzGfxH1xyFOrqGFznADcwy4B+vI/PNRvEeMyJ92uCejgdPhyBFGNnMmGd3CHvHLvbulPifZsfhXr8zyp1ABGijcMSAgQEuX/CIwNy2eQHlXbsp2HuLj7wy2sKHcySXEchx1KpGxyf2mWtg7GdmOH2z6opUubkbGVpEd1yOSKu0Y+Ayc7k1VPUrnHLZNVdEWfgUsr28TXCaJjGpkXIOl8DUNjjnT+gCikS8KWkpaAEooooAKKKZ3XFYI9pJok/bkRf5mgB5RUN/8WWPL7ba5/wDuIv8AxVIWt/FL/ZyI/wCw6t/I0AOaKKKACijFGKACiiigAplxnhkV1DJBOoeORdLKduuQQehBAIPQgVFdpe21lYbXEwEnSNAXkPX3F3GfM4HrWY9ofaVcXqvFAv2WBgVZiQ07Kdjgjwx7bbaj6ipwhKXRHHJLqZnxNIhdzLE7yQpIyxNI2olFOA2rGMHHPyqx2MACjwgfKm/D+Gwpho1zjkx8X7pP8xUlWnTW4x5FLJ5fBG8T4YHGpMJIOo5N6OOo9elVmAv3uCMMAcg+Z6E+XrV3YVIdjuzy37XluTplWOKaB/yurSoQ3mjagCPQHmBUb0o4l6kq23wVSzeF2wV0yA4IYDOR0zUovBhdSQ2yquuaQRqxUZRTlpHHlpRWPxAqA7QWpjkWRlKbmOZSN1dCRhsdcjGf0ito9lXYyaEpeXZXvDCqxINyokVWd3yBiTkmByw3nVVlyUHF9SUYcpo0q3iCKqryUADJycAYGSeddKBRSAwFFFFABUD2x7URcPh7yQF3Y6Yol96R/IeQHMtyA+Qqer529ovFGveKTIrHu7cmAY/CFx3uPJ3kyufypUoR3Swck8LI27T9t7m7ZhLK5X/6e2YxxKPyyyA5c+eT8qqguXH9nHFH+zHk/Njz+lWNLFQAAAAOQApJLEHltWlGjAq7cleN1cDfWx/up/pXgcUcMGZULDkSmGHqHByDUhfWTL7rVDTSsD4v41GUcEovJdeC+0q7gH9vLjym/rKc+rN94P3hV84R7XSQPtFuHXb7y2fV8T3T7/IMxrG7XhszjMcMzj9EMjD6qtLPw6aLxmOaHzLRvGPnqAB+dUNVvjK+pYtx9P8AZ/tbZ3uRbzqzDmhykg+MbgN88Yqbr5KtuIiQjvgdS4ZJoshkIIw2V3Ug43FXm09o3ErWJ1Oi8GlgkjAiWNuhfTtIB1HP1FUyqfWPJJT8zTe3PtBtuGjS2ZbhhlIEPi9C7YIRfU7+QODWS8R7dcTvCc3H2aM5AjthpIB85DltWOoI9MVRYbl5pWllYySyHLs25LHnn/SrTZQ4GaYo08ZLMiuyxrhDBOzke5Lykk5J17knmTtTqPg8Q5hmHk7sw/dJxT+lpxVQXRFDsk+4CiiirCAU87L8aFjfwzucRMGhmJ/DHIQQ/wAFdVJ9NVMWNNr5QyEHfaq7Yb4tE4Sw8k9xzhX2njk1qy+Ga7iZhjP3Qhjmkb4EJjP6q3wCs/8AZL3NzbR3jIDeIn2SWUkliIT4c56lChJ5nI3OK0CsiTb+Q6kFLSUVE6LRSUUABr5rYDvbl8byXNwx+PfOP8q+lDXz3x+17m9vIvy3DuP2Z8Tj6d5j5UzpMe8KrvyjJGzSk02Zyvwrw94hGCa0xQ9q8TvhpVRQfG2lpCPRUQEs30A6kbAztj2g4Ra7pHI7j/aywamJ8xq934KFqpz3IAwoHpjlUp2L4IZW+1SgFFP3QPIsDvJ8ARgeu/QZxPa6gqnO6bx5J4z9zR0EJTsUYRWfNl7ftkgwWWZFxnMkEiqAd92K4HzNP7LtFFIBhgQeuxB+Y2qGu7zR13PLmST5KoyzN6AGo1+zckp1Iq2rZzr9523/ABQodJyB+Jid+QrxSpqktz8PrnP2f0yemnXCtYlz8Ov+19cEx2n7KxSr9ot4lFwnj0qAFuFA8cMijZta5XPPeoybhEJVCS5ilRWtrgN94gYAiCbO0gAPgLgnGVyCATcbHMa4AJHTOP8AMimXGVBt+4VQutkiTDDUpdgNa+RUZcfs1dpdbd4a1J5zw/75ftlGfZp4KTk1lGZ8b7PNGQ7Eb4CzxrhCeiyoSdJztud+h6UxFyQ2iXUjHkVY6H/ZzyPpz+NbcnZ+JkKmMFWBBBZjkHmDvvWW3PBvtV1cQWEDzWsPhdncACUe8kLvgn0BOeoIXFex0mpntxa+fPGM/H+DJ1FMVLMOnkRml/wSBvRwP/2XGPmDXj+kGT+1jZR+ZfGv1G4+YFRV+ktsSfEyA4JIIdD+WRTvn449a6W3aJTs+3x2rSVkfPAm4PyyTcV2rDKsCD1ByK7BqhvsscnihfQx/Lgqf2l5H486QvPF7yal/NGc/VTv9M1Zv8yG3yJnUKZcQbCkimqcTR9wd/5fEdK53N8CMGpbljgFF5L37AuLlbq5tSfDJGJ19HQhGx8Qy/u1uVfNfsaDf0zDp5d3Nq/Z0HGfTVivpSsi1YmxyPQKKKKrJBRRRQAVkHtd4Z3V3DcgeCdO5c9BLHlo/myFx/061+qj7SYBJaOkqkwnGZExrt3U5juMEgFFYDVuMDOdicShPZJSIyjuWDEbo6d+lcv6IeaNZY4J2Vs4McZk3BIIOjOCCCMHHKn8/DLjRplt5w3I6YJXUkbZUqp2PMfGu/ZiLiFk7GNQsLnLJcMFQnlqCgl1bHXTvjcHAq7Wa+MK91U458myGn00py2uL+SPPAOwE0rBroNHFz7vP3kn6WIOI1PXfV8OdXdoi2IoFUBPDkDwJp20qBjUw8hgDqdsV5hubi6Ypq0qMa2jygUH8KnOoueh2wN8bgGwQxrGmBhVUYzywB/IeteK12stukna8vsuy+/97G9TWqPDH5+YwtOELHzJLnmfxnrgt0X0GAOgpyyBRvhR5LgH5tUfPx9d+4immH5oo8o2eolcqjfJjUVcdoJF3a1uVHmBA5H0kOPkKSdNs34uvq0v0L4S3dCfaQHkp+OnV/ifao6Qaru0B5LI7fEiCYDlt+LPLpUTD2rhkOku4bycFG+hwTXaO5AurVwxK9/pOWO3eRSIuxP52UfOmtHVOGojuWP+Fl1X4MmjQrpHMTiJgkhRgjEZCuQdLEdcHfFQUEYs0t7G2OG0M7SMuohUZBI5HWR3k2ztzO+NJsgG1Zz2htbg3kn9eKnREgWKFEZY3ZzvIS+nxYAOAWJUDGDXqYRcuEYU5KPLPHtA4ZHrjJlDTS+EZUF2wpP30US+KI4C94E1ISM6lJAy7jXZySGRlVCrL78Le8vqp5Mp6Hkema3XshYWuJ7RoFWSaNtcjOZZLiIgI5eR/HlSwGnJADKRzIHk8Hj4hZxd/tOitH3q41JLGxjkx5qXQ5Q7H4gGmlN1eGf/AAXwrOYnz7YWyudtiDvjKsD5HFTlvZzL7kzY8pAHB+exFSHaXsxLBLiQd1NySVR91MBvt64G6nxDHUYJjYOMd2dFypjbowBKN6g9KerlDGX9Real2+hzvowRm4iKEf7WHxAfH8QHxBFR91auF1KRKn5k5/Nf9PpVsSQMMqQQeoOR9arnFrXuyXhOkn3kHut8uhqc4NLK/v3Iwlng0L/s88ILTXF43JF7hP2mKyOcegCj+8a3SsO/7PtpK89zcjKQaFiZc+/NkPnHmq5H/U+NbjWbLqxpdAoooqJ0KKKKACvLoCMHcHz8q9UUAUjjnApLRGlsw0kSglrXJyBuSbZtyCOkRyuwC6ORo1r2pt7oqttqaeT+zjkhYb+buMqEXmxBOwOMnatvIrLO3fZWS0nPEuG6FkORPAwXTKGIZjGDyc6RlVILYyN8hs/UezqbW5peL6Jv1GqdXZVwnwS9tbfZ4sDVIVBLEY1Ox3JwSBqJ9QAPICol7K4nOqcxxKCCkQHfEADYuNkL533DqMDAyNVSXA+Li7t4p4xgSLnGQdLAkMM+hB/0pnxbjIiOhFMk2M92pxpB5NK5yEX6k4OAcV5mLthY4qPi7t9vP0XxHsKaXPB3Th8n4rq4J/6C4+SxY+tMZ7S4BKxyi5YDdJkjU8sgd9HoCH+6xxvjG9V3i19MVLXExSP/AHcGUyTyXX/aMxOwwRnPu1MWVjo4ejaikYj7yQ94y51AOzGQHXgb9d9vKtDSadz8U2mvJJfvj9vqdthKrHZ/Eb8S4PHJpS5h7iR9lDlXjdvypKNmb0Oljg7YFRsfZuYy/ZoJMkgM+vL/AGcA5jmD5yGyAVjOdRU4wAWE72Zvu8mewuI52hlgMiLdKT7rAOqu5LspDA4bxKVPLYC58I4VHbJoiBwSWZnYu7sfxO7EljgAZPIADkK0YaNVzTTePLr/AH+8lUtZZKDg+e2e46DjIUkasZxyJ6EgZ5ZrKPapNJEL5o3dO8Fuj4PvooQgHI20lzuMe+aut0576OZYjH3hVWaXIONZR9Sd54T3a5VgrcxkqM1C8U7JRzXMiW8piJH3sbxRzQacR5BiDqwZjobW257rAOBWhXhPkz55a4IH2OX0shstTMdN1PHkkkmL7HM+CTzAfH7qjpWm8Lwr3Ma4Hd3MmQPOUJcfx77PzqE7Pdnp7SRShtdCIUQLFIqrrYF27vX7x0jfV1bzNTfDrJ0kuJHkVzPIsmFjKBSsMUON3bIxED05mp3TUujI1Qa6nTi9jHPE0cqK6HmGGeXIjyI6Ebish7T8Kjt2ZQ6NEAhKzuqsDISFRWfwyHA1EHBC4J1ZzWp8VknViyRGWPRgqkiiTUDnKo+leRI97Ow2rDe19pPe3Td0CsbSHIlPdmNwqx/fKxyp7tEPXY7ZJIoolOMvCduUXHk5PwhUbETvBIcnQwOG8zofmPUbUwvrWcDxJq9YiT/hO/0rUrmxSS3EClX191aRkkMdReN5XU8wY4YmbV5tjnUTf8Fj+1zxwSPFHF3ahT98NbLrfOs6iAGTYN501dq6qMufC9PsU0aey7GxZZSexHbGbhlz3ieKNtpojtrUdcHk46H/ACJr6g7P8chvYVnt3Dxt9VPVWH4WHUVi137P5pRs9rL5F1kjP8NePrVT4nb3PCJdCl4S6htVvdSqrgE9So1EdQeWR50pDU6e+WKppv5ljrsh+eOD6nor5es/aVfRna6uT+0YJR/jTP8AGrfwX21TLj7TEsq53ZVMLgfVoyfiUFXODI5NyoqJ7NdoYL6ETW7ZHJlOzI2M6XAJwcfEEbgkHNS1QOhRRRQAlU3tLEsnE7RHUMqW11IAwBGovbx5wds6WIz+o1cqo3bu1ze2TZC61niVmBKicNBcQA46EwNtnfBHWuPodXUjhwNYGybcXV3PnJCCK3iAx1AxGgzzw0rb88bM14U1mUico3ehm7xQwJkG7h2kdmdsbh/JW2XAqa4rc5Xu76ErDJjD27zSBHVsgSPGqunQhwMbEEjbVUu3XCVhhEVpF3a3GlWuCzSMxJHdwvJIxdUcsRqzpU6QcA5CWo08b4bJdxqqx1S3LsNLC3NzMJsZUZ7kdNPWXHm3T9OD+KpnuxHZvYXRlSEjENxGjSBUDBo0k0glWTAXxDDADfJIEX2X7W2kKJBcB7aWJRE3eKdOpAFPiX3eX4gtX21ukdBJG6uh5MjBl+RGxrFd2o0dr3QxHovl05HbbIaiKSfIw4t2qSOIyxRSTBMF5DG0aKhIDvqcDVgZOEB5dKsVvMHXI5VSe2vaGO3i0uvevNmNIesmrwkN6b4J9cc679guKMIhBMR3sQCvg7MOSSr5ggYJ/MrDpWlpdVK6O6UceXqv4FpVY6ck7xszM8UcEcRJLOZZ4zJHFoxpwqspMhLbbjADHpgueE3TOpEjJ3qkCRUUroOMgFS7HfmGzggginoNRvFuErKRIqr3qjAJyuV38JdfEvM4YbjJ5gkF5MowSdGar5geRCIbieB12IbRMUbnhxKHJHqG3G4NRtrc3PfrFJcyBiWT+zgI7zQZEYHuRmMqrjYZyMdDXXElteMlg49xVbaIuVZ2IISNAWd2ALEKB5AEk9AKrfCOFstq1yZIZJZma4kk2MONICop0nMSqoBxhjgkEHarAk9yhXWisB77KCTjH4NOWds48OhRz323a9mOFPEbl3AjjnkEiW+Q3c5XEmSMrqdvEVXKgnYnnXOhAacRUtIAghWIuF1OibIB4lYN94spkGn3dIVs+8KzgpNHPKko+/SVjLoOcl8OrLnmpQqB6DGK2hbGJVAEaaVOoAqCA35hnkfWsf4nfNNdz3YBEM0gjhf8J7lRHv5BmDFSeeCNtqX1eHU0aPsuezUJvvlFn4VxzbDbEcyAf8S8walrn7PeR91cIsiHz8/NSN1b1GKiOHTRSgCVPEPxDY/UVKw8MjByHz8Rv9Rg15STUJZjwzU1VdTbUlgzzj/snkQl7NxKnPu3IWQegb3W+en51U5uGyW7YmjkhP8AxFKg/Bj4T8jW5T9nreU5cHVjGpJJEfA5DWrBsb8s43qt8b7C3IUm1vbqReZhmuJN/RXDAfJh8xXo/Z3tl8Rtkvi1j9Vn9ked1OlXWKKn2F4x9ivoZonHdyOsNwisCGSQ6VcjoVYg5/1OfpYV808I4S01xFZqrLK0yF0ZdLRpGwkd2HlhdjyJIwTX0tW7dt3Zj38hKGcci0UUVUTCq727KG1MbDLSvHHGR7ySMwKyoejR4Mg/Yqw1S+0Evf8AEreAbpaxvcSeQkk+6gHx096a5J4R2Kyx5wkz6SLjuyRgK6FsuOpdCMI3wZgfTlUN24vEe3ntFV5biaIpHGkTsS0gIRi2nSqgjJYkAaTVnpn2bnzd3q/l+z/xjY1TBZZbJ4Qx7W+z6C/jDNiO6VQO+UZ1EDGJF21rn4EdCN84txvgF5wibUS0WThJYm+7k6gZIwT+hxnY4BG9fSd3xGKIMZJI0CjUxd1XSv5jk7D1qhcf9o0EytDaQi6VgVZ5lxb45EYYapPgAFP5qY96oxxPlepCumdssVpt+hjVjxfvb5bi9cnH4tPhUgaU8I91Rknbrv1q9cavo0iSeCRe8U4hdCGBLc42xzQgZI/TkYIqBm7OK7MxYJq/BCgWNf2FfUQPQsR/KuXCOExJLJJzCfdhnI3K7ux5Dn4f7prM1UKLJxtrbTjxjsbml0eor/DuS2yfLzyaT2X7bRTaY5sQzHAAJ+7c/wDDc9f0tg+WedXKsKueM2h21q55EKjSAjrnSCMVI8J7dNbAKkhaPok8cwVRvsshXKD4kqMbAVZCUmuUQ1ekpjLNNifo2smt3dikhBYHUNgysyMAeYDKQcenKo6ThMMLm6mlkbulzqlcaI1UPlsBRvh33OfeNQD9vVZSssVxASP7WHupgp/Tq3PzjNRN5xbhchD3M95cBSDouEnMQPQmKONYz8watjJPuIToth1i18maDwS8M8EUrKUMiB9JGCA26gjz0kZ9aek1U4u3EciareKeYHIGiIoNjg+KUoux9abX1xd3AwxFtGRyjYPMeXN8aE+Wo+RBpe7VVVfnlj07/TqFdUp9EMO3fa1DItjHMIjISks3SIEe6D/vDkD9OsE8xTO3kEMYtryNFjChAwH3TKNgDndDjffbyJqH7R9nO8h7lFCshLReRJ94Enc6s7k9cE8qiezXaS4gURyL30aeExSHS8eOao5GR+y2Ryxil3X/AJ9eaeXHtnD9Gn/p8DUv/HPFnRrqv2Lpb2D2xBUtJD0b3nQeTgbsvkwyd9wd2qx2d8rps2zDZlIPMc1bcZqq2XGrTnBLJbuBqaFreSRQDzdkjBAXbd0YDzqftoSfvAmAw1d5Ae9ifPI4Xx6iN8gfEmsi/TWJ5kmn8Mfp9s/Au/yYTWG8ozPthwK8t2Ly3E01uW8M3fOQMnZZVzhD0z7p25HamnDbKYyJHCZnmf3I45XVmI6khhpUdWOwrZ4mRgQSpByDnDKfMEkfwOD6Uz4T2eNjI8lgY0MmA6Sp3ikD8KOCJEHpqKj8tbOj9sQjD3eogk/PHH0Mu7Sty3QfB2tOxF7HHBKL7N9EN2kjDxFT78GRpkaI7e8WOVDDSeV9tncqNahXx4gragD6MQCR8h8Kq1t2ul7wQtbCSbqttOshUb+J+8VO7Xb8R3xgEnANtjJIBIwcbjOcHyz1rTrcXHMOgvJNPk90UUVYcENUbswe8lvbg+9Jdyp8I7Y/Z0H/AOMt8WNXk1mN+5jv7iOxkQpJl58glba5OnOnGztIMsY+jDJPiwYzWUSg0nyW+4nCDLHA9SBt51k/aW5m+33ElvLLC4WBhodgCQHwWXOlhsNiDtmrpBwSHxGRRNI66ZJJlV3dTzU5GAv6AAo8qrHGOxLxsZeHsqk+9byZMbYO3dtzTmduW/SqZRePC+RvTXVwsTtWY9/oUHikZuIe/my8qvqkZt2OcByT1wMfugCrRwiILEoHlUU10hWeCRGhnKvqicb5KkZU8mUnqK93/FgPuYT4sYL9EHn6t5D50lNSfEvU9ZRKpZnVymorju1xgdcEujI1wSxZVmKpnoAq5A9M1GT9nzkmWQyoHZlT3UGpi24/Eck7mp7htqIo1ReQ+u+5J9Sd6bcavO7QnyBP0Gajve57O5OGmjsXvlnblvy838SscOURNIqpqYOw2wFAzkDPwNcuK8SLDQqEOTgq2PqCNiKkOCw6Yxn3iMk+ZO5P1NN7CLNw6/sfTxU9OW2LfkeG0dENZrfd9E2/uPOzN0UzbznICa0ZjtpHvLk9BzHpSPZm6DMoIh3EfQkj/aY+PIHpnzqW4lwCKcoXz4M7KcZB5qfTakkuyt1HCuAndsSMDppC4+FKb1LxR/Mey93Kv8OfNecJeeeFn0RIezDhlw6TiF4Wkjcd5byaoiMjwzJINeQyjBBUbr05m7ta3qjBsXf/AJc9ufprdM/MCqRa3X2O4S9j99PBIoOO+iYjMX7WcFf1KBVtT2tL33dtaSaSCQUlRnGBnxqQFXfbIc867ZptLqX7yxeJ9eWjDv0+q083CvmK6d+H0+Y4Tg17NsLVIR53E6sR6hINer4Fl+Nebj2b2w1XPELhmKIdZj/qsQRcnxaSZDgdS5+XKnfZ32n29zcNA6GDCM6yO66CExqBY40kA56jAO9ee03HEuXtVhWSS2W5Rp5QhEJADCIAtgyKJmjbUoKjRknamNNpaKPFUsepn6idzl7u3t2GEvc8PtJXhiZHuZPuYixMhOkLGpMhyPAhkOo4Us1R3AuyLd1pU2ayIQJGjtp4pNTqs2n7RDcozgCQAHTjblU72xt2EltPEc3CO8UKMupGMyEuSMg6lSMvnI9wj8Wa5R8M0ICZribwIRIs8sevbn3UJVAMacbE45k4qxvu+5FRzweuB8MEk8lrLJdxSpGsoMd40sbxMzIGBkXWp1KQVPyLc6skHZCAHLNcSHr3lzMQfigYL8sVXOxt2X4lLoVgO4Hf96W16lcCDR3h16Md5nT4M7+8TnRK7CqHXavoVybTxka8P4dFAgjgjSJByWNAi78zhRjNOqKKuIBRRUb2k4ulnazXEnuxIzYzjUQPCoPmxwPnQBUPar23+xxi2tz/AFycYXG5ijJwZT+rmF9RnpgsOxtgIrdQRgnc/E75OebHmT5msr7LzSX/ABA3Nw2p3Ys3l5KqjooGAB5AVttqgVQBVcnydR2ooorh0hO1HZmG+jCyZWRc93KuzofTzXzX+R3rJZrGS2uTBcgd4PEGHuyqT76n/LpjHStH7SdqngultFjw0kJeGRidLTjVoiIHMEqFO+cuKTiVhDxmxjlj8EmnXC/4o5RsyE/l1DB+APQVGyvdHDG9FrJ6W1Tjyu68yBlugqBqqPHbwyqApyrsFGDnI5t/AVJW4WZEhmjxci4jgmD+Jl1yKpK55KVzywOdTHtUu/61AnSOJn9MuwUbf9M/Wka4KNqi/X9DZ1/tZ+4kq1xJdc+fBFW4wAPIUyUaLtG6OCp+PMfyx86e2w2B86acXgJGVOGBBU+TA5B+op1xysHj9He6L42eTLatVzjrGO6ikHVGX6MDj6H+FSfDOJCWNXCMM7ciwDcipK5wc7b4qI7TfeRkA4ZckZ2wRkEHPLqKz4xcZYfwPo0rI21763lrEseeOR3ZymbVMd1UkRjmC3JpPluo/vHrXGL7pJScZHvt64yQP0gbepzXW7cQRQRL+nbrpUDJ+pH1qFt+J5TBBYyMDoUamclslVUdeYqe1y4S46fIh76Ncd0n4knJ/HC4/XCNR7CdjkjUTTorTthssA3dDoiZ5EdSOZz0xV9aNdJUgEHYg4II9c1R+H/0lMWleVbNSMRW6pHLjfOqdiMsSNsKRj05V4ue1l5ACLmz70dJLNtWem8L+IfU07saPITu3ybl3JbjHCJbmK6HfLJISTbKQAkQVVCg7Z1MdYLZO0hHKoa5u7pSjSwTw2oZh3YkkaUZjXDs1sWbuw6kAAE5fJwKYdlr9L6USC/hs7gZVYChMmc+5MZSgkXG+hBsdw21aDYdk2Lh724NyRusYjEUA8iYssXI6a2IB3ABGanGMu5VKUexF8C/+bga3E8o0Mk0syymNYdBcGKWQDUxlCDClhgt5DF+rzS5qxcFbeRaKKK6cEY4rEPaT2jfiKGGPC2YfUWUFpZAnuyY5d0TkgAEkBW6kDSfaPeGOxkC85SkPMghZWCyEEde71Y9ay3h8fjz9PQDliot4Aq/DeIPw6QholkBwUdG0FkI2YEgq3kcY/jU5b+0i7kOlLaFW6CSR8n1HLV8q7douDoYG3GFbWin8OxaVVPMgqCwXoR5YAbWnDwbV1X30DFDzKyKCyMPgQKXst2NcdR/TaeFsXJ9uq8yeg7cTRANfWjJGf8AawN3qL6uvvKPXJq3cM4lFcRiSB1kQ8iv8iOYPod6r73AaFWGMMoPphlB+m9U7gvCJmvyOHyC3kWEzOCG7mQhwqRSKDgA5O4G3MDrVieXgu1egVVfvYPjyfUvnbjgn2u0dVB76Md5Cy7MsibjSeYzjHz9KiPZSzvBLKQFjml7xAGBwxAE2B+FdanA/wDc2rhN/wB8mSpSRSVkjJyY5F5qfMbgg9VZSNjUN2JtTB9rgPKO6dkHlHKiSIP8RHyNT7YMsgfaT2cbvI723VzIjL3yxZ1uqkaHXHN15cjtjyql9o42F2okaRi0SHMjlm95/PkPSt2YZrKPanbCO+t5OWuIr8Sj5/k9RI2PwtDZBtRIuRSqaU1EzRjBem0ljO3dPNCzZONDxyxuJM/lIXB+ANTXasifiE4SWLxyyjMvuqE8LMAgLSbjToAJJIxtVW4vGZZ4ouYJyw/Su5+uMVd+yvBSSX0hcnJwNz8TzPzolFNfqbGj1VlcdyfOML0Gh7IQPCkVrHKJRgtfTtJGT1IhtQ+w3xhwuAPxHerb2Y7JW9n4kTVIc5lfDOc88HHhHoMVNWtqFFOgKlkjl9xKY3lueY3p/RQcKDxvgEdxnvEVj5keL5MNx9arNvxLifC9TQ3DiCMgCOU97Hp5AANy6DC4NaldWW+RWddrLlJ57SIEtF32SwxoZgvhCn8Q578t+tcy0SjHc0h5eduOLXUanvEts48MCYY7c2eQsR8BioG17R8SiKmK9uGZ8lQ0nehlzjvD3upVTPIAb86s3F4Pu9KbM5WNccxrOGYeqrqb+7ULYoHkd1AC5woHIRp4EUemBqx+o1VRZKacmN6yuurEIL4ss3Zz2g8QgIN5ouot9XdoEnXl4lAAVwN8rgHyPStd4ZxGO4iSaFg8cihkYZ3B9DuD6HcVhKR4Iq5+yxphBcrAAYlu5AueQ8ERcLt7usty2zmmU8iJM+1InubYDk10AfgLe5I/xAVTbW3wflV+9o8JNkZAM9zJFKfRFcCVvgI2dvlVOArkgQy4so0JkZAljBHo7iNv4OabcN0iEnlp1o2fOIsjE/u5+dSHEIS8bquAxU6SeQcbqT6ZAqBE4lS4XfTLoYDqolAhkT9oOj58iaW1EN0V8RzR2OM2vNHmzvGEMQdSqqiDUDqX3QBqOAV+Yx61YfZXDra9ucbPMsSHoUgXGVPkS38Ki5JO4iQOoYZEbHmMbqpPx2Hxap/2X3AEM1si+C3lIVhyKzZl0n9SFip+ArlM9zeR32hbN1Rg+i+xMcesnRvtNupZ1XEsQ5zRjcaf+Mm+nzBKnmCK9NxuNLmCRDmK7Qx6uneRHMakdGIeRcc8qAeVX2sx9qHCNKSsmQGU3K4OO7uINOplHQvGxJ9YyeZphGMXeCTNMu0HAYb2IxTrqXmCNmRvzKeh/getRXZLjQmjjbq6KT8SN/41aKAMa4v2YvrA5QG7th1UHvFH6lGT8xkbdKZ2PGIph4Ww35W2P/n8q3Gqv2q7D214C2kRT81mjGDnprAwH5dd/Iiu8MqnTGXJTewfC/tFzPMfdTEK/HZn+m31rSGnjh0JkBmzpHU4GSfgPP1HmKiez/D04XY4ndcqWkmk3wWY899ztpUeeOW9QfBr03M7XMgK6wEhQ80hG+SOjO3iPoFHSuMsisLBoELZFdK4Wx2rvQSCmvEuIRwRtLMwRF5k/wAAANySdgBua63M6xqzuwVVBZmJwABuST5VnEHG1vp/tMrAW0OowITgLp2M8g6ud8A+6D570ZwXaeiV0tsfi/RHPj/aGWWVe+UwWrq2hGYDURv/AFjoMrkhMkbHOTyge1N8ndxlSGcOsqFTyCn3tuYPID/Sp2+t2vAJGGEzmKMj3Rv94/6yOnJR65NQ6cGAhYvhSZJCxbACojkc+gwufnS8ro5+A89Et2Yvj19P5LBfXgxHJv8AdRyz/NU7tR8T3h+leuzvDNEIU8wAv7oA/wAqib2/iXuxKwjDmNdLthhDHrlEjrzXW4VcHpjO5IFl4TxOCUaYZUcgbhWBPxxzq2qDjBIS1Nina2uhGcXLRjKrqckJGo5tI5Coo+LEVsfZLgYsrSG3BBKL42H45G8Uj/NiTVI7F8O+1XxnO8NnkKejXTAq3/doT/el81rT8VckLCSIGBBAIOxB3BB5gjyrMu0vYy9gU/0aYpI+kUudcY/JE5YKy+QYgjlk9NPpDUgPmabtJdQSmK8LRupw8fdrGwyMjzJBG4IPwNSCzI5M8QJTdmXfbVgy4HXOkSDrqRvz1x7bcatL+7eeVLgFfukjRNJKRswBkJGzkknGRpGAdwaa2XFRD3TCFIrZZQW+8aSUFgyK7sdtI1csnpUJRT4Jxk4tNFgbiUcg7ptw2x36HqD/AJ1b/Zky/wBG25VQuQ2rH42DspkJ6ltOc+tZrxfgEn2tIoCALjOgkjTGu3ek5PIagVA88eVbDweyWGOOKMYSNVVfgowPnS1VTrTQ3q9RG7a18yUqn+0llWGFn93XMG9VNndEg/NR9Kn7/j1rBtNcQxnyeVFP7pOapvGD/Tzx21nr+zRS6p7rBVMaGQxxah43Ku3oNuYNMRXIkULs1xoW8cCzCSElco0iFUdSSQyMea4PPlWu8I4tHOgZJEb1V1I/gaur8IgaFYHijeFVChHUMoVRpAwwxy2qsXnsp4TIdRs1B/RJLGP3VcD+FS2oMnK74hFEMyyxoBzLuqj+Jqr8b9o9lAMI/fueSw+IZ5DLcv5n0q2Wfso4TGQRaKxH55JXHzVnK/wqz8P4LbwDEEEUX/LjRP5CjaGT5h7Sccurxw9ykkcSnKRaHCAjq7FRqP8A58qluzXFAzbMGPUAgn6V9LYqF472TtLwYuIEYjk4GiRf2ZFww+tDjkMlR4RdagKllaom47F3toM2Vx9qQD+wuwocgfkuEA8X7Qx61y4V2likk7iUNbXI2ME40PnzQ8nU42I5io7cBkrvtEu2nmisEJCFe+uMHGUDYRM+rDJ+VUjjtp3TroIWOZxrTGBlBqz6A4GR6Vd+FWZm4rxA9VMC48l7v+RxUlx3sStyjhlBIVmj5jEgUheR3GelQb5wThNweUQfZ+91WwkY7MWKDYYQHSo289Or+9URxniQYqMqkQfQGYeAygFvF0KJjOPxPgHAVjVbt+O6LVAjDKpp05GdW4zj+NdeF8TcxRqqDRFIGLMNRLAEaAOuQx1E/mqmmnE3J/I0NVqPw4xi+WuSfveB4Usx8HvMzHOrrqdjz+NTfZj2XS3JWVw1ogOVkAKTtt+FPwqc8332Ph3zVZsuNiLB7kIyMroYcvDrQ5Gu2c4Az+XfyIIBr6C7Icaa8tUmeJoWbOVbkcHGpCdyh5gkA02kZY+4Vw2O2iSGFQkaDSoGTt5kncknck7kkk08ooqQBRRRQBkPtc9nbyM19ZKTJzniUbvj/aoo5vjmvNsAjcYbJeH8TUao5VJ1AqVUZY52xp5g/wAjX1vXgQKDqCrq88DP1rmAMn7B+z37Vaq/F4dR0IkMTM6NHGBu76SCJH226BV65FTh9jfCf9w//fy/+KtAoroFRsPZpwuH3bOJv+Zql/8A6E1a4ogoCqAoGwAGAB5ACvdFABRRRQAUUUUAFFFJQAtRXH+z1tex93dRLIvTOzKfNGG6n4GpWkoAyQez/iNjdtcWM8dyjoFdLpisjKgAUM6rhmGNn8PkRUgvDeNXYCuIOHRn32RxPPjyQjwDPnnI2rTKK5gCmcO9l/DYk0/ZlkYoUaSQl3bUCGfJOA5yfEoGOmKzW87GTcOZ4mhnuLcuXhmhjMpww3WZE8SsMe9jBz05VvtGK7gDF+zHYSa6kDTQvb2wwW70aZ5d/cWPnGp6s2GwdgDuNlhjCqFUAKAAABgADYADyr1ilriQBRRRXQCiiigBKWiigAooooAKKKKACiiigAooooAKKKKACiiigAooooAKKKKAEFLRSYoAW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jpeg;base64,/9j/4AAQSkZJRgABAQAAAQABAAD/2wCEAAkGBxQSEhUUEhQVFRQWFxgYFxgVFBcWGBgWFxcXGBcWFxgZHCggHRolHBgdITEhKCkrLi4uFx8zODMsOCguLisBCgoKDg0OGxAQGzQkICQsLCwsLzQtLCw0LS0tLywsLDQ0LSwuLCwsLCwsLCwsLCwsLCwsLCwsLCwsLC8sLCwsLP/AABEIAQwAvAMBIgACEQEDEQH/xAAcAAABBQEBAQAAAAAAAAAAAAAAAQQFBgcDAgj/xABKEAACAQMCAwUFBQQHBQYHAAABAgMABBESIQUxQQYTIlFhBzJxgZEUI0JSYnKSobEVJDOCosHRQ1Njc4MIk9Lh8PEWNFR0o7Kz/8QAGwEAAgMBAQEAAAAAAAAAAAAAAAQCAwUBBgf/xAAwEQACAgEDAgMGBgMBAAAAAAAAAQIDEQQSITFBIlFhBRNxgZHRIzKhseHwFMHxJP/aAAwDAQACEQMRAD8A3GikooAKWkooAWiikzQAtFJRQAtFFFABRSUUALRSUUALSUUhNAHqioe17SW0s/2eKVZJNLMRGdaqFIBDMvhDeIeHOfSpfNAC0lGaKAFopKKAFopKKACiiigApaSloASilooASiiigBaKSloASiig0Ac55lRSzEKqgkknAAAySSeQA61Sk9qVnrKus8a5wJGi1IR+bwFmUftKKg/aX2mMjm0ib7tD98R+NxgiPP5V6+bbfhINDYZpurTbo5ZRO3Dwj6G4ZxOG4QSQSxyodtUbBhnqMjr6VkXtkOriEMbMxjNrq7vW3d6hKwDFM6SSDjcfhFUzh/Gp+GXAuLfcHAkjOyyp+VvJh+FuY9QSDI+0DtDHecQjnhOqM2yIp9CQ5B/UGdlPqhqMaXC1JknPMco98K4+9hKssQQkArhwdOk4yBpIx0qy9oPaI93AiwCS31A98Q2GDDI0RuMHT11jB5DbxCs14y5eWOMdf8//AGJ+VOeI3YiUIgydgAOZJ2A+JpudcHLc+xSpSSwu5dODe1C+1BZFjkWFtLnGlpwQCPRHA3yNiTyArWez3aO3vVLQPqK41qQVdC2cB1PLOD6HG2a+fbKDu0AJ35sfNjzP/roKtnse7UCOQxOihLmQsr76g5CpCrdNJVceeph57LXUKMU11LYWZZtlFAopQuCiiloASiiigAooooAKKKKACiiigBaKKKACmfFUlMLi3KrKVIRnyVVjtqIHPHPHXGNqeUlAGf2fsqtxvPPcS+YDLEpJ5nwjvOe+7mvHFfZRbsubWaeB8banM8ZPmyy5b6MK0Oqv7SuOSWXD5ZodpfAiMQCEaRwmvB22zkZ2zip75Z6kdqMF7ZWE1q5gu1VJAAysp+7kXJAeMnfntg7iq3wybByxOkHCnSdONTNzx5tVj7uMkyT4kcnLSS+NmPmWau8XE4jsHX6itBQlw5NZQvuSykiu3F5mdnBBCgKGByOWWOf4VJ8IsWZ++kz+hTzGfxH1xyFOrqGFznADcwy4B+vI/PNRvEeMyJ92uCejgdPhyBFGNnMmGd3CHvHLvbulPifZsfhXr8zyp1ABGijcMSAgQEuX/CIwNy2eQHlXbsp2HuLj7wy2sKHcySXEchx1KpGxyf2mWtg7GdmOH2z6opUubkbGVpEd1yOSKu0Y+Ayc7k1VPUrnHLZNVdEWfgUsr28TXCaJjGpkXIOl8DUNjjnT+gCikS8KWkpaAEooooAKKKZ3XFYI9pJok/bkRf5mgB5RUN/8WWPL7ba5/wDuIv8AxVIWt/FL/ZyI/wCw6t/I0AOaKKKACijFGKACiiigAplxnhkV1DJBOoeORdLKduuQQehBAIPQgVFdpe21lYbXEwEnSNAXkPX3F3GfM4HrWY9ofaVcXqvFAv2WBgVZiQ07Kdjgjwx7bbaj6ipwhKXRHHJLqZnxNIhdzLE7yQpIyxNI2olFOA2rGMHHPyqx2MACjwgfKm/D+Gwpho1zjkx8X7pP8xUlWnTW4x5FLJ5fBG8T4YHGpMJIOo5N6OOo9elVmAv3uCMMAcg+Z6E+XrV3YVIdjuzy37XluTplWOKaB/yurSoQ3mjagCPQHmBUb0o4l6kq23wVSzeF2wV0yA4IYDOR0zUovBhdSQ2yquuaQRqxUZRTlpHHlpRWPxAqA7QWpjkWRlKbmOZSN1dCRhsdcjGf0ito9lXYyaEpeXZXvDCqxINyokVWd3yBiTkmByw3nVVlyUHF9SUYcpo0q3iCKqryUADJycAYGSeddKBRSAwFFFFABUD2x7URcPh7yQF3Y6Yol96R/IeQHMtyA+Qqer529ovFGveKTIrHu7cmAY/CFx3uPJ3kyufypUoR3Swck8LI27T9t7m7ZhLK5X/6e2YxxKPyyyA5c+eT8qqguXH9nHFH+zHk/Njz+lWNLFQAAAAOQApJLEHltWlGjAq7cleN1cDfWx/up/pXgcUcMGZULDkSmGHqHByDUhfWTL7rVDTSsD4v41GUcEovJdeC+0q7gH9vLjym/rKc+rN94P3hV84R7XSQPtFuHXb7y2fV8T3T7/IMxrG7XhszjMcMzj9EMjD6qtLPw6aLxmOaHzLRvGPnqAB+dUNVvjK+pYtx9P8AZ/tbZ3uRbzqzDmhykg+MbgN88Yqbr5KtuIiQjvgdS4ZJoshkIIw2V3Ug43FXm09o3ErWJ1Oi8GlgkjAiWNuhfTtIB1HP1FUyqfWPJJT8zTe3PtBtuGjS2ZbhhlIEPi9C7YIRfU7+QODWS8R7dcTvCc3H2aM5AjthpIB85DltWOoI9MVRYbl5pWllYySyHLs25LHnn/SrTZQ4GaYo08ZLMiuyxrhDBOzke5Lykk5J17knmTtTqPg8Q5hmHk7sw/dJxT+lpxVQXRFDsk+4CiiirCAU87L8aFjfwzucRMGhmJ/DHIQQ/wAFdVJ9NVMWNNr5QyEHfaq7Yb4tE4Sw8k9xzhX2njk1qy+Ga7iZhjP3Qhjmkb4EJjP6q3wCs/8AZL3NzbR3jIDeIn2SWUkliIT4c56lChJ5nI3OK0CsiTb+Q6kFLSUVE6LRSUUABr5rYDvbl8byXNwx+PfOP8q+lDXz3x+17m9vIvy3DuP2Z8Tj6d5j5UzpMe8KrvyjJGzSk02Zyvwrw94hGCa0xQ9q8TvhpVRQfG2lpCPRUQEs30A6kbAztj2g4Ra7pHI7j/aywamJ8xq934KFqpz3IAwoHpjlUp2L4IZW+1SgFFP3QPIsDvJ8ARgeu/QZxPa6gqnO6bx5J4z9zR0EJTsUYRWfNl7ftkgwWWZFxnMkEiqAd92K4HzNP7LtFFIBhgQeuxB+Y2qGu7zR13PLmST5KoyzN6AGo1+zckp1Iq2rZzr9523/ABQodJyB+Jid+QrxSpqktz8PrnP2f0yemnXCtYlz8Ov+19cEx2n7KxSr9ot4lFwnj0qAFuFA8cMijZta5XPPeoybhEJVCS5ilRWtrgN94gYAiCbO0gAPgLgnGVyCATcbHMa4AJHTOP8AMimXGVBt+4VQutkiTDDUpdgNa+RUZcfs1dpdbd4a1J5zw/75ftlGfZp4KTk1lGZ8b7PNGQ7Eb4CzxrhCeiyoSdJztud+h6UxFyQ2iXUjHkVY6H/ZzyPpz+NbcnZ+JkKmMFWBBBZjkHmDvvWW3PBvtV1cQWEDzWsPhdncACUe8kLvgn0BOeoIXFex0mpntxa+fPGM/H+DJ1FMVLMOnkRml/wSBvRwP/2XGPmDXj+kGT+1jZR+ZfGv1G4+YFRV+ktsSfEyA4JIIdD+WRTvn449a6W3aJTs+3x2rSVkfPAm4PyyTcV2rDKsCD1ByK7BqhvsscnihfQx/Lgqf2l5H486QvPF7yal/NGc/VTv9M1Zv8yG3yJnUKZcQbCkimqcTR9wd/5fEdK53N8CMGpbljgFF5L37AuLlbq5tSfDJGJ19HQhGx8Qy/u1uVfNfsaDf0zDp5d3Nq/Z0HGfTVivpSsi1YmxyPQKKKKrJBRRRQAVkHtd4Z3V3DcgeCdO5c9BLHlo/myFx/061+qj7SYBJaOkqkwnGZExrt3U5juMEgFFYDVuMDOdicShPZJSIyjuWDEbo6d+lcv6IeaNZY4J2Vs4McZk3BIIOjOCCCMHHKn8/DLjRplt5w3I6YJXUkbZUqp2PMfGu/ZiLiFk7GNQsLnLJcMFQnlqCgl1bHXTvjcHAq7Wa+MK91U458myGn00py2uL+SPPAOwE0rBroNHFz7vP3kn6WIOI1PXfV8OdXdoi2IoFUBPDkDwJp20qBjUw8hgDqdsV5hubi6Ypq0qMa2jygUH8KnOoueh2wN8bgGwQxrGmBhVUYzywB/IeteK12stukna8vsuy+/97G9TWqPDH5+YwtOELHzJLnmfxnrgt0X0GAOgpyyBRvhR5LgH5tUfPx9d+4immH5oo8o2eolcqjfJjUVcdoJF3a1uVHmBA5H0kOPkKSdNs34uvq0v0L4S3dCfaQHkp+OnV/ifao6Qaru0B5LI7fEiCYDlt+LPLpUTD2rhkOku4bycFG+hwTXaO5AurVwxK9/pOWO3eRSIuxP52UfOmtHVOGojuWP+Fl1X4MmjQrpHMTiJgkhRgjEZCuQdLEdcHfFQUEYs0t7G2OG0M7SMuohUZBI5HWR3k2ztzO+NJsgG1Zz2htbg3kn9eKnREgWKFEZY3ZzvIS+nxYAOAWJUDGDXqYRcuEYU5KPLPHtA4ZHrjJlDTS+EZUF2wpP30US+KI4C94E1ISM6lJAy7jXZySGRlVCrL78Le8vqp5Mp6Hkema3XshYWuJ7RoFWSaNtcjOZZLiIgI5eR/HlSwGnJADKRzIHk8Hj4hZxd/tOitH3q41JLGxjkx5qXQ5Q7H4gGmlN1eGf/AAXwrOYnz7YWyudtiDvjKsD5HFTlvZzL7kzY8pAHB+exFSHaXsxLBLiQd1NySVR91MBvt64G6nxDHUYJjYOMd2dFypjbowBKN6g9KerlDGX9Real2+hzvowRm4iKEf7WHxAfH8QHxBFR91auF1KRKn5k5/Nf9PpVsSQMMqQQeoOR9arnFrXuyXhOkn3kHut8uhqc4NLK/v3Iwlng0L/s88ILTXF43JF7hP2mKyOcegCj+8a3SsO/7PtpK89zcjKQaFiZc+/NkPnHmq5H/U+NbjWbLqxpdAoooqJ0KKKKACvLoCMHcHz8q9UUAUjjnApLRGlsw0kSglrXJyBuSbZtyCOkRyuwC6ORo1r2pt7oqttqaeT+zjkhYb+buMqEXmxBOwOMnatvIrLO3fZWS0nPEuG6FkORPAwXTKGIZjGDyc6RlVILYyN8hs/UezqbW5peL6Jv1GqdXZVwnwS9tbfZ4sDVIVBLEY1Ox3JwSBqJ9QAPICol7K4nOqcxxKCCkQHfEADYuNkL533DqMDAyNVSXA+Li7t4p4xgSLnGQdLAkMM+hB/0pnxbjIiOhFMk2M92pxpB5NK5yEX6k4OAcV5mLthY4qPi7t9vP0XxHsKaXPB3Th8n4rq4J/6C4+SxY+tMZ7S4BKxyi5YDdJkjU8sgd9HoCH+6xxvjG9V3i19MVLXExSP/AHcGUyTyXX/aMxOwwRnPu1MWVjo4ejaikYj7yQ94y51AOzGQHXgb9d9vKtDSadz8U2mvJJfvj9vqdthKrHZ/Eb8S4PHJpS5h7iR9lDlXjdvypKNmb0Oljg7YFRsfZuYy/ZoJMkgM+vL/AGcA5jmD5yGyAVjOdRU4wAWE72Zvu8mewuI52hlgMiLdKT7rAOqu5LspDA4bxKVPLYC58I4VHbJoiBwSWZnYu7sfxO7EljgAZPIADkK0YaNVzTTePLr/AH+8lUtZZKDg+e2e46DjIUkasZxyJ6EgZ5ZrKPapNJEL5o3dO8Fuj4PvooQgHI20lzuMe+aut0576OZYjH3hVWaXIONZR9Sd54T3a5VgrcxkqM1C8U7JRzXMiW8piJH3sbxRzQacR5BiDqwZjobW257rAOBWhXhPkz55a4IH2OX0shstTMdN1PHkkkmL7HM+CTzAfH7qjpWm8Lwr3Ma4Hd3MmQPOUJcfx77PzqE7Pdnp7SRShtdCIUQLFIqrrYF27vX7x0jfV1bzNTfDrJ0kuJHkVzPIsmFjKBSsMUON3bIxED05mp3TUujI1Qa6nTi9jHPE0cqK6HmGGeXIjyI6Ebish7T8Kjt2ZQ6NEAhKzuqsDISFRWfwyHA1EHBC4J1ZzWp8VknViyRGWPRgqkiiTUDnKo+leRI97Ow2rDe19pPe3Td0CsbSHIlPdmNwqx/fKxyp7tEPXY7ZJIoolOMvCduUXHk5PwhUbETvBIcnQwOG8zofmPUbUwvrWcDxJq9YiT/hO/0rUrmxSS3EClX191aRkkMdReN5XU8wY4YmbV5tjnUTf8Fj+1zxwSPFHF3ahT98NbLrfOs6iAGTYN501dq6qMufC9PsU0aey7GxZZSexHbGbhlz3ieKNtpojtrUdcHk46H/ACJr6g7P8chvYVnt3Dxt9VPVWH4WHUVi137P5pRs9rL5F1kjP8NePrVT4nb3PCJdCl4S6htVvdSqrgE9So1EdQeWR50pDU6e+WKppv5ljrsh+eOD6nor5es/aVfRna6uT+0YJR/jTP8AGrfwX21TLj7TEsq53ZVMLgfVoyfiUFXODI5NyoqJ7NdoYL6ETW7ZHJlOzI2M6XAJwcfEEbgkHNS1QOhRRRQAlU3tLEsnE7RHUMqW11IAwBGovbx5wds6WIz+o1cqo3bu1ze2TZC61niVmBKicNBcQA46EwNtnfBHWuPodXUjhwNYGybcXV3PnJCCK3iAx1AxGgzzw0rb88bM14U1mUico3ehm7xQwJkG7h2kdmdsbh/JW2XAqa4rc5Xu76ErDJjD27zSBHVsgSPGqunQhwMbEEjbVUu3XCVhhEVpF3a3GlWuCzSMxJHdwvJIxdUcsRqzpU6QcA5CWo08b4bJdxqqx1S3LsNLC3NzMJsZUZ7kdNPWXHm3T9OD+KpnuxHZvYXRlSEjENxGjSBUDBo0k0glWTAXxDDADfJIEX2X7W2kKJBcB7aWJRE3eKdOpAFPiX3eX4gtX21ukdBJG6uh5MjBl+RGxrFd2o0dr3QxHovl05HbbIaiKSfIw4t2qSOIyxRSTBMF5DG0aKhIDvqcDVgZOEB5dKsVvMHXI5VSe2vaGO3i0uvevNmNIesmrwkN6b4J9cc679guKMIhBMR3sQCvg7MOSSr5ggYJ/MrDpWlpdVK6O6UceXqv4FpVY6ck7xszM8UcEcRJLOZZ4zJHFoxpwqspMhLbbjADHpgueE3TOpEjJ3qkCRUUroOMgFS7HfmGzggginoNRvFuErKRIqr3qjAJyuV38JdfEvM4YbjJ5gkF5MowSdGar5geRCIbieB12IbRMUbnhxKHJHqG3G4NRtrc3PfrFJcyBiWT+zgI7zQZEYHuRmMqrjYZyMdDXXElteMlg49xVbaIuVZ2IISNAWd2ALEKB5AEk9AKrfCOFstq1yZIZJZma4kk2MONICop0nMSqoBxhjgkEHarAk9yhXWisB77KCTjH4NOWds48OhRz323a9mOFPEbl3AjjnkEiW+Q3c5XEmSMrqdvEVXKgnYnnXOhAacRUtIAghWIuF1OibIB4lYN94spkGn3dIVs+8KzgpNHPKko+/SVjLoOcl8OrLnmpQqB6DGK2hbGJVAEaaVOoAqCA35hnkfWsf4nfNNdz3YBEM0gjhf8J7lRHv5BmDFSeeCNtqX1eHU0aPsuezUJvvlFn4VxzbDbEcyAf8S8walrn7PeR91cIsiHz8/NSN1b1GKiOHTRSgCVPEPxDY/UVKw8MjByHz8Rv9Rg15STUJZjwzU1VdTbUlgzzj/snkQl7NxKnPu3IWQegb3W+en51U5uGyW7YmjkhP8AxFKg/Bj4T8jW5T9nreU5cHVjGpJJEfA5DWrBsb8s43qt8b7C3IUm1vbqReZhmuJN/RXDAfJh8xXo/Z3tl8Rtkvi1j9Vn9ked1OlXWKKn2F4x9ivoZonHdyOsNwisCGSQ6VcjoVYg5/1OfpYV808I4S01xFZqrLK0yF0ZdLRpGwkd2HlhdjyJIwTX0tW7dt3Zj38hKGcci0UUVUTCq727KG1MbDLSvHHGR7ySMwKyoejR4Mg/Yqw1S+0Evf8AEreAbpaxvcSeQkk+6gHx096a5J4R2Kyx5wkz6SLjuyRgK6FsuOpdCMI3wZgfTlUN24vEe3ntFV5biaIpHGkTsS0gIRi2nSqgjJYkAaTVnpn2bnzd3q/l+z/xjY1TBZZbJ4Qx7W+z6C/jDNiO6VQO+UZ1EDGJF21rn4EdCN84txvgF5wibUS0WThJYm+7k6gZIwT+hxnY4BG9fSd3xGKIMZJI0CjUxd1XSv5jk7D1qhcf9o0EytDaQi6VgVZ5lxb45EYYapPgAFP5qY96oxxPlepCumdssVpt+hjVjxfvb5bi9cnH4tPhUgaU8I91Rknbrv1q9cavo0iSeCRe8U4hdCGBLc42xzQgZI/TkYIqBm7OK7MxYJq/BCgWNf2FfUQPQsR/KuXCOExJLJJzCfdhnI3K7ux5Dn4f7prM1UKLJxtrbTjxjsbml0eor/DuS2yfLzyaT2X7bRTaY5sQzHAAJ+7c/wDDc9f0tg+WedXKsKueM2h21q55EKjSAjrnSCMVI8J7dNbAKkhaPok8cwVRvsshXKD4kqMbAVZCUmuUQ1ekpjLNNifo2smt3dikhBYHUNgysyMAeYDKQcenKo6ThMMLm6mlkbulzqlcaI1UPlsBRvh33OfeNQD9vVZSssVxASP7WHupgp/Tq3PzjNRN5xbhchD3M95cBSDouEnMQPQmKONYz8watjJPuIToth1i18maDwS8M8EUrKUMiB9JGCA26gjz0kZ9aek1U4u3EciareKeYHIGiIoNjg+KUoux9abX1xd3AwxFtGRyjYPMeXN8aE+Wo+RBpe7VVVfnlj07/TqFdUp9EMO3fa1DItjHMIjISks3SIEe6D/vDkD9OsE8xTO3kEMYtryNFjChAwH3TKNgDndDjffbyJqH7R9nO8h7lFCshLReRJ94Enc6s7k9cE8qiezXaS4gURyL30aeExSHS8eOao5GR+y2Ryxil3X/AJ9eaeXHtnD9Gn/p8DUv/HPFnRrqv2Lpb2D2xBUtJD0b3nQeTgbsvkwyd9wd2qx2d8rps2zDZlIPMc1bcZqq2XGrTnBLJbuBqaFreSRQDzdkjBAXbd0YDzqftoSfvAmAw1d5Ae9ifPI4Xx6iN8gfEmsi/TWJ5kmn8Mfp9s/Au/yYTWG8ozPthwK8t2Ly3E01uW8M3fOQMnZZVzhD0z7p25HamnDbKYyJHCZnmf3I45XVmI6khhpUdWOwrZ4mRgQSpByDnDKfMEkfwOD6Uz4T2eNjI8lgY0MmA6Sp3ikD8KOCJEHpqKj8tbOj9sQjD3eogk/PHH0Mu7Sty3QfB2tOxF7HHBKL7N9EN2kjDxFT78GRpkaI7e8WOVDDSeV9tncqNahXx4gragD6MQCR8h8Kq1t2ul7wQtbCSbqttOshUb+J+8VO7Xb8R3xgEnANtjJIBIwcbjOcHyz1rTrcXHMOgvJNPk90UUVYcENUbswe8lvbg+9Jdyp8I7Y/Z0H/AOMt8WNXk1mN+5jv7iOxkQpJl58glba5OnOnGztIMsY+jDJPiwYzWUSg0nyW+4nCDLHA9SBt51k/aW5m+33ElvLLC4WBhodgCQHwWXOlhsNiDtmrpBwSHxGRRNI66ZJJlV3dTzU5GAv6AAo8qrHGOxLxsZeHsqk+9byZMbYO3dtzTmduW/SqZRePC+RvTXVwsTtWY9/oUHikZuIe/my8qvqkZt2OcByT1wMfugCrRwiILEoHlUU10hWeCRGhnKvqicb5KkZU8mUnqK93/FgPuYT4sYL9EHn6t5D50lNSfEvU9ZRKpZnVymorju1xgdcEujI1wSxZVmKpnoAq5A9M1GT9nzkmWQyoHZlT3UGpi24/Eck7mp7htqIo1ReQ+u+5J9Sd6bcavO7QnyBP0Gajve57O5OGmjsXvlnblvy838SscOURNIqpqYOw2wFAzkDPwNcuK8SLDQqEOTgq2PqCNiKkOCw6Yxn3iMk+ZO5P1NN7CLNw6/sfTxU9OW2LfkeG0dENZrfd9E2/uPOzN0UzbznICa0ZjtpHvLk9BzHpSPZm6DMoIh3EfQkj/aY+PIHpnzqW4lwCKcoXz4M7KcZB5qfTakkuyt1HCuAndsSMDppC4+FKb1LxR/Mey93Kv8OfNecJeeeFn0RIezDhlw6TiF4Wkjcd5byaoiMjwzJINeQyjBBUbr05m7ta3qjBsXf/AJc9ufprdM/MCqRa3X2O4S9j99PBIoOO+iYjMX7WcFf1KBVtT2tL33dtaSaSCQUlRnGBnxqQFXfbIc867ZptLqX7yxeJ9eWjDv0+q083CvmK6d+H0+Y4Tg17NsLVIR53E6sR6hINer4Fl+Nebj2b2w1XPELhmKIdZj/qsQRcnxaSZDgdS5+XKnfZ32n29zcNA6GDCM6yO66CExqBY40kA56jAO9ee03HEuXtVhWSS2W5Rp5QhEJADCIAtgyKJmjbUoKjRknamNNpaKPFUsepn6idzl7u3t2GEvc8PtJXhiZHuZPuYixMhOkLGpMhyPAhkOo4Us1R3AuyLd1pU2ayIQJGjtp4pNTqs2n7RDcozgCQAHTjblU72xt2EltPEc3CO8UKMupGMyEuSMg6lSMvnI9wj8Wa5R8M0ICZribwIRIs8sevbn3UJVAMacbE45k4qxvu+5FRzweuB8MEk8lrLJdxSpGsoMd40sbxMzIGBkXWp1KQVPyLc6skHZCAHLNcSHr3lzMQfigYL8sVXOxt2X4lLoVgO4Hf96W16lcCDR3h16Md5nT4M7+8TnRK7CqHXavoVybTxka8P4dFAgjgjSJByWNAi78zhRjNOqKKuIBRRUb2k4ulnazXEnuxIzYzjUQPCoPmxwPnQBUPar23+xxi2tz/AFycYXG5ijJwZT+rmF9RnpgsOxtgIrdQRgnc/E75OebHmT5msr7LzSX/ABA3Nw2p3Ys3l5KqjooGAB5AVttqgVQBVcnydR2ooorh0hO1HZmG+jCyZWRc93KuzofTzXzX+R3rJZrGS2uTBcgd4PEGHuyqT76n/LpjHStH7SdqngultFjw0kJeGRidLTjVoiIHMEqFO+cuKTiVhDxmxjlj8EmnXC/4o5RsyE/l1DB+APQVGyvdHDG9FrJ6W1Tjyu68yBlugqBqqPHbwyqApyrsFGDnI5t/AVJW4WZEhmjxci4jgmD+Jl1yKpK55KVzywOdTHtUu/61AnSOJn9MuwUbf9M/Wka4KNqi/X9DZ1/tZ+4kq1xJdc+fBFW4wAPIUyUaLtG6OCp+PMfyx86e2w2B86acXgJGVOGBBU+TA5B+op1xysHj9He6L42eTLatVzjrGO6ikHVGX6MDj6H+FSfDOJCWNXCMM7ciwDcipK5wc7b4qI7TfeRkA4ZckZ2wRkEHPLqKz4xcZYfwPo0rI21763lrEseeOR3ZymbVMd1UkRjmC3JpPluo/vHrXGL7pJScZHvt64yQP0gbepzXW7cQRQRL+nbrpUDJ+pH1qFt+J5TBBYyMDoUamclslVUdeYqe1y4S46fIh76Ncd0n4knJ/HC4/XCNR7CdjkjUTTorTthssA3dDoiZ5EdSOZz0xV9aNdJUgEHYg4II9c1R+H/0lMWleVbNSMRW6pHLjfOqdiMsSNsKRj05V4ue1l5ACLmz70dJLNtWem8L+IfU07saPITu3ybl3JbjHCJbmK6HfLJISTbKQAkQVVCg7Z1MdYLZO0hHKoa5u7pSjSwTw2oZh3YkkaUZjXDs1sWbuw6kAAE5fJwKYdlr9L6USC/hs7gZVYChMmc+5MZSgkXG+hBsdw21aDYdk2Lh724NyRusYjEUA8iYssXI6a2IB3ABGanGMu5VKUexF8C/+bga3E8o0Mk0syymNYdBcGKWQDUxlCDClhgt5DF+rzS5qxcFbeRaKKK6cEY4rEPaT2jfiKGGPC2YfUWUFpZAnuyY5d0TkgAEkBW6kDSfaPeGOxkC85SkPMghZWCyEEde71Y9ay3h8fjz9PQDliot4Aq/DeIPw6QholkBwUdG0FkI2YEgq3kcY/jU5b+0i7kOlLaFW6CSR8n1HLV8q7douDoYG3GFbWin8OxaVVPMgqCwXoR5YAbWnDwbV1X30DFDzKyKCyMPgQKXst2NcdR/TaeFsXJ9uq8yeg7cTRANfWjJGf8AawN3qL6uvvKPXJq3cM4lFcRiSB1kQ8iv8iOYPod6r73AaFWGMMoPphlB+m9U7gvCJmvyOHyC3kWEzOCG7mQhwqRSKDgA5O4G3MDrVieXgu1egVVfvYPjyfUvnbjgn2u0dVB76Md5Cy7MsibjSeYzjHz9KiPZSzvBLKQFjml7xAGBwxAE2B+FdanA/wDc2rhN/wB8mSpSRSVkjJyY5F5qfMbgg9VZSNjUN2JtTB9rgPKO6dkHlHKiSIP8RHyNT7YMsgfaT2cbvI723VzIjL3yxZ1uqkaHXHN15cjtjyql9o42F2okaRi0SHMjlm95/PkPSt2YZrKPanbCO+t5OWuIr8Sj5/k9RI2PwtDZBtRIuRSqaU1EzRjBem0ljO3dPNCzZONDxyxuJM/lIXB+ANTXasifiE4SWLxyyjMvuqE8LMAgLSbjToAJJIxtVW4vGZZ4ouYJyw/Su5+uMVd+yvBSSX0hcnJwNz8TzPzolFNfqbGj1VlcdyfOML0Gh7IQPCkVrHKJRgtfTtJGT1IhtQ+w3xhwuAPxHerb2Y7JW9n4kTVIc5lfDOc88HHhHoMVNWtqFFOgKlkjl9xKY3lueY3p/RQcKDxvgEdxnvEVj5keL5MNx9arNvxLifC9TQ3DiCMgCOU97Hp5AANy6DC4NaldWW+RWddrLlJ57SIEtF32SwxoZgvhCn8Q578t+tcy0SjHc0h5eduOLXUanvEts48MCYY7c2eQsR8BioG17R8SiKmK9uGZ8lQ0nehlzjvD3upVTPIAb86s3F4Pu9KbM5WNccxrOGYeqrqb+7ULYoHkd1AC5woHIRp4EUemBqx+o1VRZKacmN6yuurEIL4ss3Zz2g8QgIN5ouot9XdoEnXl4lAAVwN8rgHyPStd4ZxGO4iSaFg8cihkYZ3B9DuD6HcVhKR4Iq5+yxphBcrAAYlu5AueQ8ERcLt7usty2zmmU8iJM+1InubYDk10AfgLe5I/xAVTbW3wflV+9o8JNkZAM9zJFKfRFcCVvgI2dvlVOArkgQy4so0JkZAljBHo7iNv4OabcN0iEnlp1o2fOIsjE/u5+dSHEIS8bquAxU6SeQcbqT6ZAqBE4lS4XfTLoYDqolAhkT9oOj58iaW1EN0V8RzR2OM2vNHmzvGEMQdSqqiDUDqX3QBqOAV+Yx61YfZXDra9ucbPMsSHoUgXGVPkS38Ki5JO4iQOoYZEbHmMbqpPx2Hxap/2X3AEM1si+C3lIVhyKzZl0n9SFip+ArlM9zeR32hbN1Rg+i+xMcesnRvtNupZ1XEsQ5zRjcaf+Mm+nzBKnmCK9NxuNLmCRDmK7Qx6uneRHMakdGIeRcc8qAeVX2sx9qHCNKSsmQGU3K4OO7uINOplHQvGxJ9YyeZphGMXeCTNMu0HAYb2IxTrqXmCNmRvzKeh/getRXZLjQmjjbq6KT8SN/41aKAMa4v2YvrA5QG7th1UHvFH6lGT8xkbdKZ2PGIph4Ww35W2P/n8q3Gqv2q7D214C2kRT81mjGDnprAwH5dd/Iiu8MqnTGXJTewfC/tFzPMfdTEK/HZn+m31rSGnjh0JkBmzpHU4GSfgPP1HmKiez/D04XY4ndcqWkmk3wWY899ztpUeeOW9QfBr03M7XMgK6wEhQ80hG+SOjO3iPoFHSuMsisLBoELZFdK4Wx2rvQSCmvEuIRwRtLMwRF5k/wAAANySdgBua63M6xqzuwVVBZmJwABuST5VnEHG1vp/tMrAW0OowITgLp2M8g6ud8A+6D570ZwXaeiV0tsfi/RHPj/aGWWVe+UwWrq2hGYDURv/AFjoMrkhMkbHOTyge1N8ndxlSGcOsqFTyCn3tuYPID/Sp2+t2vAJGGEzmKMj3Rv94/6yOnJR65NQ6cGAhYvhSZJCxbACojkc+gwufnS8ro5+A89Et2Yvj19P5LBfXgxHJv8AdRyz/NU7tR8T3h+leuzvDNEIU8wAv7oA/wAqib2/iXuxKwjDmNdLthhDHrlEjrzXW4VcHpjO5IFl4TxOCUaYZUcgbhWBPxxzq2qDjBIS1Nina2uhGcXLRjKrqckJGo5tI5Coo+LEVsfZLgYsrSG3BBKL42H45G8Uj/NiTVI7F8O+1XxnO8NnkKejXTAq3/doT/el81rT8VckLCSIGBBAIOxB3BB5gjyrMu0vYy9gU/0aYpI+kUudcY/JE5YKy+QYgjlk9NPpDUgPmabtJdQSmK8LRupw8fdrGwyMjzJBG4IPwNSCzI5M8QJTdmXfbVgy4HXOkSDrqRvz1x7bcatL+7eeVLgFfukjRNJKRswBkJGzkknGRpGAdwaa2XFRD3TCFIrZZQW+8aSUFgyK7sdtI1csnpUJRT4Jxk4tNFgbiUcg7ptw2x36HqD/AJ1b/Zky/wBG25VQuQ2rH42DspkJ6ltOc+tZrxfgEn2tIoCALjOgkjTGu3ek5PIagVA88eVbDweyWGOOKMYSNVVfgowPnS1VTrTQ3q9RG7a18yUqn+0llWGFn93XMG9VNndEg/NR9Kn7/j1rBtNcQxnyeVFP7pOapvGD/Tzx21nr+zRS6p7rBVMaGQxxah43Ku3oNuYNMRXIkULs1xoW8cCzCSElco0iFUdSSQyMea4PPlWu8I4tHOgZJEb1V1I/gaur8IgaFYHijeFVChHUMoVRpAwwxy2qsXnsp4TIdRs1B/RJLGP3VcD+FS2oMnK74hFEMyyxoBzLuqj+Jqr8b9o9lAMI/fueSw+IZ5DLcv5n0q2Wfso4TGQRaKxH55JXHzVnK/wqz8P4LbwDEEEUX/LjRP5CjaGT5h7Sccurxw9ykkcSnKRaHCAjq7FRqP8A58qluzXFAzbMGPUAgn6V9LYqF472TtLwYuIEYjk4GiRf2ZFww+tDjkMlR4RdagKllaom47F3toM2Vx9qQD+wuwocgfkuEA8X7Qx61y4V2likk7iUNbXI2ME40PnzQ8nU42I5io7cBkrvtEu2nmisEJCFe+uMHGUDYRM+rDJ+VUjjtp3TroIWOZxrTGBlBqz6A4GR6Vd+FWZm4rxA9VMC48l7v+RxUlx3sStyjhlBIVmj5jEgUheR3GelQb5wThNweUQfZ+91WwkY7MWKDYYQHSo289Or+9URxniQYqMqkQfQGYeAygFvF0KJjOPxPgHAVjVbt+O6LVAjDKpp05GdW4zj+NdeF8TcxRqqDRFIGLMNRLAEaAOuQx1E/mqmmnE3J/I0NVqPw4xi+WuSfveB4Usx8HvMzHOrrqdjz+NTfZj2XS3JWVw1ogOVkAKTtt+FPwqc8332Ph3zVZsuNiLB7kIyMroYcvDrQ5Gu2c4Az+XfyIIBr6C7Icaa8tUmeJoWbOVbkcHGpCdyh5gkA02kZY+4Vw2O2iSGFQkaDSoGTt5kncknck7kkk08ooqQBRRRQBkPtc9nbyM19ZKTJzniUbvj/aoo5vjmvNsAjcYbJeH8TUao5VJ1AqVUZY52xp5g/wAjX1vXgQKDqCrq88DP1rmAMn7B+z37Vaq/F4dR0IkMTM6NHGBu76SCJH226BV65FTh9jfCf9w//fy/+KtAoroFRsPZpwuH3bOJv+Zql/8A6E1a4ogoCqAoGwAGAB5ACvdFABRRRQAUUUUAFFFJQAtRXH+z1tex93dRLIvTOzKfNGG6n4GpWkoAyQez/iNjdtcWM8dyjoFdLpisjKgAUM6rhmGNn8PkRUgvDeNXYCuIOHRn32RxPPjyQjwDPnnI2rTKK5gCmcO9l/DYk0/ZlkYoUaSQl3bUCGfJOA5yfEoGOmKzW87GTcOZ4mhnuLcuXhmhjMpww3WZE8SsMe9jBz05VvtGK7gDF+zHYSa6kDTQvb2wwW70aZ5d/cWPnGp6s2GwdgDuNlhjCqFUAKAAABgADYADyr1ilriQBRRRXQCiiigBKWiigAooooAKKKKACiiigAooooAKKKKACiiigAooooAKKKKAEFLRSYoAW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3213275-8d2fda62586d37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786058"/>
            <a:ext cx="3571900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79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       4 – 5  -7 – 8 -9  +  11 18 + (-23) -256+1734-4</vt:lpstr>
      <vt:lpstr>  4 – 5        = -1  -7 – 8       = -15 -9  +  11    = 2 18 + (-23) = -5 -256+1734-4=1474</vt:lpstr>
      <vt:lpstr>Если слагаемые имеют      разные знаки , то сумма имеет тот же знак, что и слагаемое с большим модулем, а модуль суммы равен разности модулей слагаемых при условии, что из большего вычитается меньший. Стр 58</vt:lpstr>
      <vt:lpstr>Если слагаемые имеют  одинаковые знаки,  то сумма имеет тот же знак, что и слагаемые, а модуль суммы равен сумме модулей. Стр 58</vt:lpstr>
      <vt:lpstr>-35 + 42 = 7 -17 +126 = 109 76 – 80 = 4 -2,5 + 3 = 0,5 -2,75 – 9,34 = - 12,08</vt:lpstr>
      <vt:lpstr> -5 -5 </vt:lpstr>
      <vt:lpstr>Запиши домашнее задание: Стр. 58 выучить правило № 262, 279, 281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4 – 5  -7 – 8 -9  +  11 18 + (-23)</dc:title>
  <dc:creator>Admin</dc:creator>
  <cp:lastModifiedBy>Татьяна</cp:lastModifiedBy>
  <cp:revision>9</cp:revision>
  <dcterms:created xsi:type="dcterms:W3CDTF">2014-10-13T09:14:23Z</dcterms:created>
  <dcterms:modified xsi:type="dcterms:W3CDTF">2014-10-14T09:04:37Z</dcterms:modified>
</cp:coreProperties>
</file>