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3.xml" ContentType="application/vnd.openxmlformats-officedocument.drawingml.char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68" r:id="rId2"/>
    <p:sldId id="270" r:id="rId3"/>
    <p:sldId id="280" r:id="rId4"/>
    <p:sldId id="269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&#1040;&#1076;&#1084;&#1080;&#1085;&#1080;&#1089;&#1090;&#1088;&#1072;&#1090;&#1086;&#1088;\&#1056;&#1072;&#1073;&#1086;&#1095;&#1080;&#1081;%20&#1089;&#1090;&#1086;&#1083;\&#1051;&#1080;&#1089;&#1090;%20Microsoft%20Office%20Excel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&#1040;&#1076;&#1084;&#1080;&#1085;&#1080;&#1089;&#1090;&#1088;&#1072;&#1090;&#1086;&#1088;\&#1056;&#1072;&#1073;&#1086;&#1095;&#1080;&#1081;%20&#1089;&#1090;&#1086;&#1083;\&#1051;&#1080;&#1089;&#1090;%20Microsoft%20Office%20Excel%20(2)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1;&#1077;&#1085;&#1072;\Desktop\&#1060;&#1043;&#1054;&#1057;%20%205%20&#1076;&#1080;&#1072;&#1075;&#1085;&#1086;&#1089;&#1090;&#1080;&#1082;&#1072;\5&#1043;%20&#1042;&#1072;&#1072;&#1073;&#1077;&#1083;&#1100;\&#1087;&#1089;&#1080;&#1093;&#1086;&#1083;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5.4870103042675256E-2"/>
          <c:y val="3.9572130837127947E-2"/>
          <c:w val="0.92043853893263305"/>
          <c:h val="0.79330299430198581"/>
        </c:manualLayout>
      </c:layout>
      <c:bar3DChart>
        <c:barDir val="col"/>
        <c:grouping val="clustered"/>
        <c:ser>
          <c:idx val="0"/>
          <c:order val="0"/>
          <c:dLbls>
            <c:dLbl>
              <c:idx val="0"/>
              <c:layout>
                <c:manualLayout>
                  <c:x val="0"/>
                  <c:y val="5.6120653217889777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378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1356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381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3200" b="1"/>
                </a:pPr>
                <a:endParaRPr lang="ru-RU"/>
              </a:p>
            </c:txPr>
            <c:showVal val="1"/>
          </c:dLbls>
          <c:cat>
            <c:strRef>
              <c:f>Лист1!$A$1:$A$3</c:f>
              <c:strCache>
                <c:ptCount val="3"/>
                <c:pt idx="0">
                  <c:v>2009-2010</c:v>
                </c:pt>
                <c:pt idx="1">
                  <c:v>2010-2011</c:v>
                </c:pt>
                <c:pt idx="2">
                  <c:v>2011-2012</c:v>
                </c:pt>
              </c:strCache>
            </c:strRef>
          </c:cat>
          <c:val>
            <c:numRef>
              <c:f>Лист1!$B$1:$B$3</c:f>
              <c:numCache>
                <c:formatCode>General</c:formatCode>
                <c:ptCount val="3"/>
                <c:pt idx="0">
                  <c:v>1426</c:v>
                </c:pt>
                <c:pt idx="1">
                  <c:v>1392</c:v>
                </c:pt>
                <c:pt idx="2">
                  <c:v>1393</c:v>
                </c:pt>
              </c:numCache>
            </c:numRef>
          </c:val>
        </c:ser>
        <c:shape val="box"/>
        <c:axId val="103112064"/>
        <c:axId val="86164608"/>
        <c:axId val="0"/>
      </c:bar3DChart>
      <c:catAx>
        <c:axId val="103112064"/>
        <c:scaling>
          <c:orientation val="minMax"/>
        </c:scaling>
        <c:delete val="1"/>
        <c:axPos val="b"/>
        <c:tickLblPos val="nextTo"/>
        <c:crossAx val="86164608"/>
        <c:crosses val="autoZero"/>
        <c:auto val="1"/>
        <c:lblAlgn val="ctr"/>
        <c:lblOffset val="100"/>
      </c:catAx>
      <c:valAx>
        <c:axId val="86164608"/>
        <c:scaling>
          <c:orientation val="minMax"/>
        </c:scaling>
        <c:axPos val="l"/>
        <c:majorGridlines/>
        <c:numFmt formatCode="General" sourceLinked="1"/>
        <c:tickLblPos val="nextTo"/>
        <c:crossAx val="103112064"/>
        <c:crosses val="autoZero"/>
        <c:crossBetween val="between"/>
      </c:valAx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dLbls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Лист1!$A$1:$A$3</c:f>
              <c:strCache>
                <c:ptCount val="3"/>
                <c:pt idx="0">
                  <c:v>высшая </c:v>
                </c:pt>
                <c:pt idx="1">
                  <c:v>первая</c:v>
                </c:pt>
                <c:pt idx="2">
                  <c:v>вторая</c:v>
                </c:pt>
              </c:strCache>
            </c:strRef>
          </c:cat>
          <c:val>
            <c:numRef>
              <c:f>Лист1!$B$1:$B$3</c:f>
              <c:numCache>
                <c:formatCode>General</c:formatCode>
                <c:ptCount val="3"/>
                <c:pt idx="0">
                  <c:v>31</c:v>
                </c:pt>
                <c:pt idx="1">
                  <c:v>62</c:v>
                </c:pt>
                <c:pt idx="2">
                  <c:v>13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81213035870516159"/>
          <c:y val="0.42388813165286759"/>
          <c:w val="0.17861038203557891"/>
          <c:h val="0.37390031690493347"/>
        </c:manualLayout>
      </c:layout>
      <c:txPr>
        <a:bodyPr/>
        <a:lstStyle/>
        <a:p>
          <a:pPr>
            <a:defRPr sz="2400"/>
          </a:pPr>
          <a:endParaRPr lang="ru-RU"/>
        </a:p>
      </c:txPr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140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Сформированность различных видов УУД</a:t>
            </a:r>
          </a:p>
        </c:rich>
      </c:tx>
      <c:layout>
        <c:manualLayout>
          <c:xMode val="edge"/>
          <c:yMode val="edge"/>
          <c:x val="0.15188589540412123"/>
          <c:y val="3.4042553191489362E-2"/>
        </c:manualLayout>
      </c:layout>
    </c:title>
    <c:plotArea>
      <c:layout/>
      <c:barChart>
        <c:barDir val="col"/>
        <c:grouping val="clustered"/>
        <c:ser>
          <c:idx val="0"/>
          <c:order val="0"/>
          <c:tx>
            <c:strRef>
              <c:f>Лист3!$X$43</c:f>
              <c:strCache>
                <c:ptCount val="1"/>
                <c:pt idx="0">
                  <c:v>Высокий</c:v>
                </c:pt>
              </c:strCache>
            </c:strRef>
          </c:tx>
          <c:dLbls>
            <c:txPr>
              <a:bodyPr/>
              <a:lstStyle/>
              <a:p>
                <a:pPr>
                  <a:defRPr sz="2800"/>
                </a:pPr>
                <a:endParaRPr lang="ru-RU"/>
              </a:p>
            </c:txPr>
            <c:showVal val="1"/>
          </c:dLbls>
          <c:cat>
            <c:strRef>
              <c:f>Лист3!$L$44:$W$47</c:f>
              <c:strCache>
                <c:ptCount val="4"/>
                <c:pt idx="0">
                  <c:v>Личностные</c:v>
                </c:pt>
                <c:pt idx="1">
                  <c:v>Регулятивные</c:v>
                </c:pt>
                <c:pt idx="2">
                  <c:v>Познавательные</c:v>
                </c:pt>
                <c:pt idx="3">
                  <c:v>Коммуникативные</c:v>
                </c:pt>
              </c:strCache>
            </c:strRef>
          </c:cat>
          <c:val>
            <c:numRef>
              <c:f>Лист3!$X$44:$X$47</c:f>
              <c:numCache>
                <c:formatCode>0%</c:formatCode>
                <c:ptCount val="4"/>
                <c:pt idx="0">
                  <c:v>0.67000000000000326</c:v>
                </c:pt>
                <c:pt idx="1">
                  <c:v>0.47000000000000008</c:v>
                </c:pt>
                <c:pt idx="2">
                  <c:v>0.48000000000000032</c:v>
                </c:pt>
                <c:pt idx="3">
                  <c:v>0.63000000000000289</c:v>
                </c:pt>
              </c:numCache>
            </c:numRef>
          </c:val>
        </c:ser>
        <c:ser>
          <c:idx val="1"/>
          <c:order val="1"/>
          <c:tx>
            <c:strRef>
              <c:f>Лист3!$Y$43</c:f>
              <c:strCache>
                <c:ptCount val="1"/>
                <c:pt idx="0">
                  <c:v>Средний</c:v>
                </c:pt>
              </c:strCache>
            </c:strRef>
          </c:tx>
          <c:dLbls>
            <c:txPr>
              <a:bodyPr/>
              <a:lstStyle/>
              <a:p>
                <a:pPr>
                  <a:defRPr sz="2000"/>
                </a:pPr>
                <a:endParaRPr lang="ru-RU"/>
              </a:p>
            </c:txPr>
            <c:showVal val="1"/>
          </c:dLbls>
          <c:cat>
            <c:strRef>
              <c:f>Лист3!$L$44:$W$47</c:f>
              <c:strCache>
                <c:ptCount val="4"/>
                <c:pt idx="0">
                  <c:v>Личностные</c:v>
                </c:pt>
                <c:pt idx="1">
                  <c:v>Регулятивные</c:v>
                </c:pt>
                <c:pt idx="2">
                  <c:v>Познавательные</c:v>
                </c:pt>
                <c:pt idx="3">
                  <c:v>Коммуникативные</c:v>
                </c:pt>
              </c:strCache>
            </c:strRef>
          </c:cat>
          <c:val>
            <c:numRef>
              <c:f>Лист3!$Y$44:$Y$47</c:f>
              <c:numCache>
                <c:formatCode>0%</c:formatCode>
                <c:ptCount val="4"/>
                <c:pt idx="0">
                  <c:v>0.21000000000000021</c:v>
                </c:pt>
                <c:pt idx="1">
                  <c:v>0.48000000000000032</c:v>
                </c:pt>
                <c:pt idx="2">
                  <c:v>0.48000000000000032</c:v>
                </c:pt>
                <c:pt idx="3">
                  <c:v>0.3400000000000008</c:v>
                </c:pt>
              </c:numCache>
            </c:numRef>
          </c:val>
        </c:ser>
        <c:ser>
          <c:idx val="2"/>
          <c:order val="2"/>
          <c:tx>
            <c:strRef>
              <c:f>Лист3!$Z$43</c:f>
              <c:strCache>
                <c:ptCount val="1"/>
                <c:pt idx="0">
                  <c:v>Низкий</c:v>
                </c:pt>
              </c:strCache>
            </c:strRef>
          </c:tx>
          <c:dLbls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showVal val="1"/>
          </c:dLbls>
          <c:cat>
            <c:strRef>
              <c:f>Лист3!$L$44:$W$47</c:f>
              <c:strCache>
                <c:ptCount val="4"/>
                <c:pt idx="0">
                  <c:v>Личностные</c:v>
                </c:pt>
                <c:pt idx="1">
                  <c:v>Регулятивные</c:v>
                </c:pt>
                <c:pt idx="2">
                  <c:v>Познавательные</c:v>
                </c:pt>
                <c:pt idx="3">
                  <c:v>Коммуникативные</c:v>
                </c:pt>
              </c:strCache>
            </c:strRef>
          </c:cat>
          <c:val>
            <c:numRef>
              <c:f>Лист3!$Z$44:$Z$47</c:f>
              <c:numCache>
                <c:formatCode>0%</c:formatCode>
                <c:ptCount val="4"/>
                <c:pt idx="0">
                  <c:v>0.12000000000000002</c:v>
                </c:pt>
                <c:pt idx="1">
                  <c:v>5.0000000000000114E-2</c:v>
                </c:pt>
                <c:pt idx="2">
                  <c:v>4.0000000000000112E-2</c:v>
                </c:pt>
                <c:pt idx="3">
                  <c:v>3.0000000000000082E-2</c:v>
                </c:pt>
              </c:numCache>
            </c:numRef>
          </c:val>
        </c:ser>
        <c:dLbls>
          <c:showVal val="1"/>
        </c:dLbls>
        <c:gapWidth val="75"/>
        <c:axId val="86205952"/>
        <c:axId val="86207488"/>
      </c:barChart>
      <c:catAx>
        <c:axId val="86205952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86207488"/>
        <c:crosses val="autoZero"/>
        <c:auto val="1"/>
        <c:lblAlgn val="ctr"/>
        <c:lblOffset val="100"/>
      </c:catAx>
      <c:valAx>
        <c:axId val="86207488"/>
        <c:scaling>
          <c:orientation val="minMax"/>
        </c:scaling>
        <c:delete val="1"/>
        <c:axPos val="l"/>
        <c:numFmt formatCode="0%" sourceLinked="1"/>
        <c:majorTickMark val="none"/>
        <c:tickLblPos val="none"/>
        <c:crossAx val="86205952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1800"/>
          </a:pPr>
          <a:endParaRPr lang="ru-RU"/>
        </a:p>
      </c:txPr>
    </c:legend>
    <c:plotVisOnly val="1"/>
    <c:dispBlanksAs val="gap"/>
  </c:chart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D746877-4549-42D5-9FF3-9E73BBF75307}" type="doc">
      <dgm:prSet loTypeId="urn:microsoft.com/office/officeart/2005/8/layout/orgChart1" loCatId="hierarchy" qsTypeId="urn:microsoft.com/office/officeart/2005/8/quickstyle/simple3" qsCatId="simple" csTypeId="urn:microsoft.com/office/officeart/2005/8/colors/accent1_2" csCatId="accent1" phldr="1"/>
      <dgm:spPr/>
    </dgm:pt>
    <dgm:pt modelId="{6521B7A6-52FF-41FD-90FA-33DF2FFD038E}">
      <dgm:prSet custT="1"/>
      <dgm:spPr/>
      <dgm:t>
        <a:bodyPr/>
        <a:lstStyle/>
        <a:p>
          <a:pPr marR="0" algn="ctr" rtl="0"/>
          <a:r>
            <a:rPr lang="ru-RU" sz="2400" b="1" baseline="0" dirty="0" smtClean="0">
              <a:latin typeface="Times New Roman" pitchFamily="18" charset="0"/>
              <a:cs typeface="Times New Roman" pitchFamily="18" charset="0"/>
            </a:rPr>
            <a:t>Граждански зрелая личность</a:t>
          </a:r>
          <a:endParaRPr lang="ru-RU" sz="2400" dirty="0" smtClean="0">
            <a:latin typeface="Times New Roman" pitchFamily="18" charset="0"/>
            <a:cs typeface="Times New Roman" pitchFamily="18" charset="0"/>
          </a:endParaRPr>
        </a:p>
      </dgm:t>
    </dgm:pt>
    <dgm:pt modelId="{14E60F1B-8DA3-4457-ACCB-577AE737ACBC}" type="parTrans" cxnId="{1C8D4B28-549E-4398-8E97-F83021A6A4DF}">
      <dgm:prSet/>
      <dgm:spPr/>
      <dgm:t>
        <a:bodyPr/>
        <a:lstStyle/>
        <a:p>
          <a:endParaRPr lang="ru-RU"/>
        </a:p>
      </dgm:t>
    </dgm:pt>
    <dgm:pt modelId="{74F7EA04-1EF8-4143-971C-95A5396E406C}" type="sibTrans" cxnId="{1C8D4B28-549E-4398-8E97-F83021A6A4DF}">
      <dgm:prSet/>
      <dgm:spPr/>
      <dgm:t>
        <a:bodyPr/>
        <a:lstStyle/>
        <a:p>
          <a:endParaRPr lang="ru-RU"/>
        </a:p>
      </dgm:t>
    </dgm:pt>
    <dgm:pt modelId="{3E5C70F1-CEFC-4B73-A8A9-D64C0CFA3823}">
      <dgm:prSet custT="1"/>
      <dgm:spPr/>
      <dgm:t>
        <a:bodyPr/>
        <a:lstStyle/>
        <a:p>
          <a:pPr marR="0" algn="ctr" rtl="0"/>
          <a:r>
            <a:rPr lang="ru-RU" sz="2400" baseline="0" dirty="0" smtClean="0">
              <a:latin typeface="Times New Roman" pitchFamily="18" charset="0"/>
              <a:cs typeface="Times New Roman" pitchFamily="18" charset="0"/>
            </a:rPr>
            <a:t>Ученик</a:t>
          </a:r>
          <a:r>
            <a:rPr lang="ru-RU" sz="2400" baseline="0" dirty="0" smtClean="0">
              <a:latin typeface="Calibri"/>
            </a:rPr>
            <a:t> </a:t>
          </a:r>
          <a:endParaRPr lang="ru-RU" sz="2400" dirty="0" smtClean="0"/>
        </a:p>
      </dgm:t>
    </dgm:pt>
    <dgm:pt modelId="{3D716D99-4798-4127-B25E-A7C0AB01CA6F}" type="parTrans" cxnId="{D12CCB89-C154-4634-A7E9-374AF3CD6B37}">
      <dgm:prSet/>
      <dgm:spPr/>
      <dgm:t>
        <a:bodyPr/>
        <a:lstStyle/>
        <a:p>
          <a:endParaRPr lang="ru-RU"/>
        </a:p>
      </dgm:t>
    </dgm:pt>
    <dgm:pt modelId="{103AE8B2-23C6-4E79-9277-0BB5E574FE8D}" type="sibTrans" cxnId="{D12CCB89-C154-4634-A7E9-374AF3CD6B37}">
      <dgm:prSet/>
      <dgm:spPr/>
      <dgm:t>
        <a:bodyPr/>
        <a:lstStyle/>
        <a:p>
          <a:endParaRPr lang="ru-RU"/>
        </a:p>
      </dgm:t>
    </dgm:pt>
    <dgm:pt modelId="{3B2B33C0-C45B-46EA-A1AC-AAA330D9A6B3}">
      <dgm:prSet custT="1"/>
      <dgm:spPr/>
      <dgm:t>
        <a:bodyPr/>
        <a:lstStyle/>
        <a:p>
          <a:pPr marR="0" algn="ctr" rtl="0"/>
          <a:r>
            <a:rPr lang="ru-RU" sz="2400" baseline="0" dirty="0" smtClean="0">
              <a:latin typeface="Times New Roman" pitchFamily="18" charset="0"/>
              <a:cs typeface="Times New Roman" pitchFamily="18" charset="0"/>
            </a:rPr>
            <a:t>Семьянин</a:t>
          </a:r>
          <a:endParaRPr lang="ru-RU" sz="2400" dirty="0" smtClean="0">
            <a:latin typeface="Times New Roman" pitchFamily="18" charset="0"/>
            <a:cs typeface="Times New Roman" pitchFamily="18" charset="0"/>
          </a:endParaRPr>
        </a:p>
      </dgm:t>
    </dgm:pt>
    <dgm:pt modelId="{A268BBAE-2748-4F7A-B934-2609DA3F982F}" type="parTrans" cxnId="{61B42207-0ED8-4318-B4D4-FBBDA1706B9D}">
      <dgm:prSet/>
      <dgm:spPr/>
      <dgm:t>
        <a:bodyPr/>
        <a:lstStyle/>
        <a:p>
          <a:endParaRPr lang="ru-RU"/>
        </a:p>
      </dgm:t>
    </dgm:pt>
    <dgm:pt modelId="{C3B20037-BF4E-4BF9-836E-297C55D2D446}" type="sibTrans" cxnId="{61B42207-0ED8-4318-B4D4-FBBDA1706B9D}">
      <dgm:prSet/>
      <dgm:spPr/>
      <dgm:t>
        <a:bodyPr/>
        <a:lstStyle/>
        <a:p>
          <a:endParaRPr lang="ru-RU"/>
        </a:p>
      </dgm:t>
    </dgm:pt>
    <dgm:pt modelId="{761527FE-2683-4764-93D3-1FEDA7A0C00F}">
      <dgm:prSet custT="1"/>
      <dgm:spPr/>
      <dgm:t>
        <a:bodyPr/>
        <a:lstStyle/>
        <a:p>
          <a:pPr marR="0" algn="ctr" rtl="0"/>
          <a:r>
            <a:rPr lang="ru-RU" sz="2000" baseline="0" dirty="0" smtClean="0">
              <a:latin typeface="Times New Roman" pitchFamily="18" charset="0"/>
              <a:cs typeface="Times New Roman" pitchFamily="18" charset="0"/>
            </a:rPr>
            <a:t>Член  </a:t>
          </a:r>
        </a:p>
        <a:p>
          <a:pPr marR="0" algn="ctr" rtl="0"/>
          <a:r>
            <a:rPr lang="ru-RU" sz="2000" baseline="0" dirty="0" err="1" smtClean="0">
              <a:latin typeface="Times New Roman" pitchFamily="18" charset="0"/>
              <a:cs typeface="Times New Roman" pitchFamily="18" charset="0"/>
            </a:rPr>
            <a:t>сообщест</a:t>
          </a:r>
          <a:r>
            <a:rPr lang="ru-RU" sz="2000" baseline="0" dirty="0" smtClean="0">
              <a:latin typeface="Times New Roman" pitchFamily="18" charset="0"/>
              <a:cs typeface="Times New Roman" pitchFamily="18" charset="0"/>
            </a:rPr>
            <a:t>-</a:t>
          </a:r>
        </a:p>
        <a:p>
          <a:pPr marR="0" algn="ctr" rtl="0"/>
          <a:r>
            <a:rPr lang="ru-RU" sz="2000" baseline="0" dirty="0" err="1" smtClean="0">
              <a:latin typeface="Times New Roman" pitchFamily="18" charset="0"/>
              <a:cs typeface="Times New Roman" pitchFamily="18" charset="0"/>
            </a:rPr>
            <a:t>ва</a:t>
          </a:r>
          <a:endParaRPr lang="ru-RU" sz="2000" dirty="0" smtClean="0">
            <a:latin typeface="Times New Roman" pitchFamily="18" charset="0"/>
            <a:cs typeface="Times New Roman" pitchFamily="18" charset="0"/>
          </a:endParaRPr>
        </a:p>
      </dgm:t>
    </dgm:pt>
    <dgm:pt modelId="{557DA5D7-9260-47B1-AA8B-D4F380FE00E7}" type="parTrans" cxnId="{9BC39EE5-FD15-45FF-900D-5863AFA288B4}">
      <dgm:prSet/>
      <dgm:spPr/>
      <dgm:t>
        <a:bodyPr/>
        <a:lstStyle/>
        <a:p>
          <a:endParaRPr lang="ru-RU"/>
        </a:p>
      </dgm:t>
    </dgm:pt>
    <dgm:pt modelId="{9F76B1F3-3BEB-4E94-98E8-06D3C3CDBB95}" type="sibTrans" cxnId="{9BC39EE5-FD15-45FF-900D-5863AFA288B4}">
      <dgm:prSet/>
      <dgm:spPr/>
      <dgm:t>
        <a:bodyPr/>
        <a:lstStyle/>
        <a:p>
          <a:endParaRPr lang="ru-RU"/>
        </a:p>
      </dgm:t>
    </dgm:pt>
    <dgm:pt modelId="{0BC71561-12AF-4AFD-86B3-B1F1F4F53D84}">
      <dgm:prSet custT="1"/>
      <dgm:spPr/>
      <dgm:t>
        <a:bodyPr/>
        <a:lstStyle/>
        <a:p>
          <a:pPr marR="0" algn="ctr" rtl="0"/>
          <a:r>
            <a:rPr lang="ru-RU" sz="2000" baseline="0" dirty="0" err="1" smtClean="0">
              <a:latin typeface="Times New Roman" pitchFamily="18" charset="0"/>
              <a:cs typeface="Times New Roman" pitchFamily="18" charset="0"/>
            </a:rPr>
            <a:t>Ангарча</a:t>
          </a:r>
          <a:r>
            <a:rPr lang="ru-RU" sz="2000" baseline="0" dirty="0" smtClean="0">
              <a:latin typeface="Times New Roman" pitchFamily="18" charset="0"/>
              <a:cs typeface="Times New Roman" pitchFamily="18" charset="0"/>
            </a:rPr>
            <a:t>-</a:t>
          </a:r>
        </a:p>
        <a:p>
          <a:pPr marR="0" algn="ctr" rtl="0"/>
          <a:r>
            <a:rPr lang="ru-RU" sz="2000" baseline="0" dirty="0" err="1" smtClean="0">
              <a:latin typeface="Times New Roman" pitchFamily="18" charset="0"/>
              <a:cs typeface="Times New Roman" pitchFamily="18" charset="0"/>
            </a:rPr>
            <a:t>нин</a:t>
          </a:r>
          <a:r>
            <a:rPr lang="ru-RU" sz="2000" baseline="0" dirty="0" smtClean="0">
              <a:latin typeface="Times New Roman" pitchFamily="18" charset="0"/>
              <a:cs typeface="Times New Roman" pitchFamily="18" charset="0"/>
            </a:rPr>
            <a:t>.</a:t>
          </a:r>
        </a:p>
        <a:p>
          <a:pPr marR="0" algn="ctr" rtl="0"/>
          <a:r>
            <a:rPr lang="ru-RU" sz="2000" baseline="0" dirty="0" smtClean="0">
              <a:latin typeface="Times New Roman" pitchFamily="18" charset="0"/>
              <a:cs typeface="Times New Roman" pitchFamily="18" charset="0"/>
            </a:rPr>
            <a:t>Сибиряк</a:t>
          </a:r>
          <a:endParaRPr lang="ru-RU" sz="2000" dirty="0" smtClean="0">
            <a:latin typeface="Times New Roman" pitchFamily="18" charset="0"/>
            <a:cs typeface="Times New Roman" pitchFamily="18" charset="0"/>
          </a:endParaRPr>
        </a:p>
      </dgm:t>
    </dgm:pt>
    <dgm:pt modelId="{C5F42D36-8AE1-4271-BA0D-3045A6951413}" type="parTrans" cxnId="{CBC87D7B-5913-4BEA-ABE9-2445EC6966D0}">
      <dgm:prSet/>
      <dgm:spPr/>
      <dgm:t>
        <a:bodyPr/>
        <a:lstStyle/>
        <a:p>
          <a:endParaRPr lang="ru-RU"/>
        </a:p>
      </dgm:t>
    </dgm:pt>
    <dgm:pt modelId="{9904D0F6-BCE9-4DCD-A990-183099300AEB}" type="sibTrans" cxnId="{CBC87D7B-5913-4BEA-ABE9-2445EC6966D0}">
      <dgm:prSet/>
      <dgm:spPr/>
      <dgm:t>
        <a:bodyPr/>
        <a:lstStyle/>
        <a:p>
          <a:endParaRPr lang="ru-RU"/>
        </a:p>
      </dgm:t>
    </dgm:pt>
    <dgm:pt modelId="{B09BBD95-9D9D-4531-8936-CC38E838122F}">
      <dgm:prSet custT="1"/>
      <dgm:spPr/>
      <dgm:t>
        <a:bodyPr/>
        <a:lstStyle/>
        <a:p>
          <a:pPr marR="0" algn="ctr" rtl="0"/>
          <a:r>
            <a:rPr lang="ru-RU" sz="2000" baseline="0" dirty="0" smtClean="0">
              <a:latin typeface="Times New Roman" pitchFamily="18" charset="0"/>
              <a:cs typeface="Times New Roman" pitchFamily="18" charset="0"/>
            </a:rPr>
            <a:t>Росси-</a:t>
          </a:r>
        </a:p>
        <a:p>
          <a:pPr marR="0" algn="ctr" rtl="0"/>
          <a:r>
            <a:rPr lang="ru-RU" sz="2000" baseline="0" dirty="0" err="1" smtClean="0">
              <a:latin typeface="Times New Roman" pitchFamily="18" charset="0"/>
              <a:cs typeface="Times New Roman" pitchFamily="18" charset="0"/>
            </a:rPr>
            <a:t>янин</a:t>
          </a:r>
          <a:endParaRPr lang="ru-RU" sz="2000" dirty="0" smtClean="0">
            <a:latin typeface="Times New Roman" pitchFamily="18" charset="0"/>
            <a:cs typeface="Times New Roman" pitchFamily="18" charset="0"/>
          </a:endParaRPr>
        </a:p>
      </dgm:t>
    </dgm:pt>
    <dgm:pt modelId="{90BD12AC-C525-492E-B17F-738BEBC64B52}" type="parTrans" cxnId="{31E67A20-1131-45D1-9BEC-B05162D88E95}">
      <dgm:prSet/>
      <dgm:spPr/>
      <dgm:t>
        <a:bodyPr/>
        <a:lstStyle/>
        <a:p>
          <a:endParaRPr lang="ru-RU"/>
        </a:p>
      </dgm:t>
    </dgm:pt>
    <dgm:pt modelId="{83A0ADFF-F83F-4A17-B046-2658D1125F66}" type="sibTrans" cxnId="{31E67A20-1131-45D1-9BEC-B05162D88E95}">
      <dgm:prSet/>
      <dgm:spPr/>
      <dgm:t>
        <a:bodyPr/>
        <a:lstStyle/>
        <a:p>
          <a:endParaRPr lang="ru-RU"/>
        </a:p>
      </dgm:t>
    </dgm:pt>
    <dgm:pt modelId="{30AA69E9-4213-4ADD-A614-02710F0EBF11}">
      <dgm:prSet custT="1"/>
      <dgm:spPr/>
      <dgm:t>
        <a:bodyPr/>
        <a:lstStyle/>
        <a:p>
          <a:pPr marR="0" algn="ctr" rtl="0"/>
          <a:r>
            <a:rPr lang="ru-RU" sz="2000" baseline="0" dirty="0" smtClean="0">
              <a:latin typeface="Times New Roman" pitchFamily="18" charset="0"/>
              <a:cs typeface="Times New Roman" pitchFamily="18" charset="0"/>
            </a:rPr>
            <a:t>Гражданин</a:t>
          </a:r>
        </a:p>
        <a:p>
          <a:pPr marR="0" algn="ctr" rtl="0"/>
          <a:r>
            <a:rPr lang="ru-RU" sz="1500" baseline="0" dirty="0" smtClean="0">
              <a:latin typeface="Times New Roman" pitchFamily="18" charset="0"/>
              <a:cs typeface="Times New Roman" pitchFamily="18" charset="0"/>
            </a:rPr>
            <a:t>мира</a:t>
          </a:r>
          <a:endParaRPr lang="ru-RU" sz="1500" dirty="0" smtClean="0">
            <a:latin typeface="Times New Roman" pitchFamily="18" charset="0"/>
            <a:cs typeface="Times New Roman" pitchFamily="18" charset="0"/>
          </a:endParaRPr>
        </a:p>
      </dgm:t>
    </dgm:pt>
    <dgm:pt modelId="{2D689B7D-4DFA-43E5-95A5-132690E07011}" type="parTrans" cxnId="{47C5D9F0-EF52-4882-847B-44F5DE4E9846}">
      <dgm:prSet/>
      <dgm:spPr/>
      <dgm:t>
        <a:bodyPr/>
        <a:lstStyle/>
        <a:p>
          <a:endParaRPr lang="ru-RU"/>
        </a:p>
      </dgm:t>
    </dgm:pt>
    <dgm:pt modelId="{7A04CEA0-3AB2-4C7E-9A4F-F2346FB7A0A6}" type="sibTrans" cxnId="{47C5D9F0-EF52-4882-847B-44F5DE4E9846}">
      <dgm:prSet/>
      <dgm:spPr/>
      <dgm:t>
        <a:bodyPr/>
        <a:lstStyle/>
        <a:p>
          <a:endParaRPr lang="ru-RU"/>
        </a:p>
      </dgm:t>
    </dgm:pt>
    <dgm:pt modelId="{BAD9944F-31F0-4680-95AA-9EB79EC6D276}" type="pres">
      <dgm:prSet presAssocID="{FD746877-4549-42D5-9FF3-9E73BBF7530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AE06682A-4CE5-4284-B014-55A212EED99D}" type="pres">
      <dgm:prSet presAssocID="{6521B7A6-52FF-41FD-90FA-33DF2FFD038E}" presName="hierRoot1" presStyleCnt="0">
        <dgm:presLayoutVars>
          <dgm:hierBranch/>
        </dgm:presLayoutVars>
      </dgm:prSet>
      <dgm:spPr/>
    </dgm:pt>
    <dgm:pt modelId="{8C1895B7-9554-41BF-A688-FD5F878C586F}" type="pres">
      <dgm:prSet presAssocID="{6521B7A6-52FF-41FD-90FA-33DF2FFD038E}" presName="rootComposite1" presStyleCnt="0"/>
      <dgm:spPr/>
    </dgm:pt>
    <dgm:pt modelId="{FA9C237B-04AB-4EB0-A2E5-F02B688CEAFA}" type="pres">
      <dgm:prSet presAssocID="{6521B7A6-52FF-41FD-90FA-33DF2FFD038E}" presName="rootText1" presStyleLbl="node0" presStyleIdx="0" presStyleCnt="1" custScaleX="222892" custScaleY="31416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6AE35F2-5BFF-47DF-93A7-101BB4D68D6F}" type="pres">
      <dgm:prSet presAssocID="{6521B7A6-52FF-41FD-90FA-33DF2FFD038E}" presName="rootConnector1" presStyleLbl="node1" presStyleIdx="0" presStyleCnt="0"/>
      <dgm:spPr/>
      <dgm:t>
        <a:bodyPr/>
        <a:lstStyle/>
        <a:p>
          <a:endParaRPr lang="ru-RU"/>
        </a:p>
      </dgm:t>
    </dgm:pt>
    <dgm:pt modelId="{EEAC3375-2C7E-49A0-86AA-BA3B631AAB5C}" type="pres">
      <dgm:prSet presAssocID="{6521B7A6-52FF-41FD-90FA-33DF2FFD038E}" presName="hierChild2" presStyleCnt="0"/>
      <dgm:spPr/>
    </dgm:pt>
    <dgm:pt modelId="{6FE4C941-87D2-4809-A3CF-1001D0A31177}" type="pres">
      <dgm:prSet presAssocID="{3D716D99-4798-4127-B25E-A7C0AB01CA6F}" presName="Name35" presStyleLbl="parChTrans1D2" presStyleIdx="0" presStyleCnt="6"/>
      <dgm:spPr/>
      <dgm:t>
        <a:bodyPr/>
        <a:lstStyle/>
        <a:p>
          <a:endParaRPr lang="ru-RU"/>
        </a:p>
      </dgm:t>
    </dgm:pt>
    <dgm:pt modelId="{B27EBD1D-5D67-48C9-8C0A-6451DA7F7987}" type="pres">
      <dgm:prSet presAssocID="{3E5C70F1-CEFC-4B73-A8A9-D64C0CFA3823}" presName="hierRoot2" presStyleCnt="0">
        <dgm:presLayoutVars>
          <dgm:hierBranch/>
        </dgm:presLayoutVars>
      </dgm:prSet>
      <dgm:spPr/>
    </dgm:pt>
    <dgm:pt modelId="{E00AAA9F-3B1F-414D-8BCB-4411CE3F8ECF}" type="pres">
      <dgm:prSet presAssocID="{3E5C70F1-CEFC-4B73-A8A9-D64C0CFA3823}" presName="rootComposite" presStyleCnt="0"/>
      <dgm:spPr/>
    </dgm:pt>
    <dgm:pt modelId="{A3E0BF65-2319-4650-BEB3-F5B8019DB9BE}" type="pres">
      <dgm:prSet presAssocID="{3E5C70F1-CEFC-4B73-A8A9-D64C0CFA3823}" presName="rootText" presStyleLbl="node2" presStyleIdx="0" presStyleCnt="6" custScaleX="113072" custScaleY="1942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731E91D-E6BA-4A83-8B9C-ABFA501B3554}" type="pres">
      <dgm:prSet presAssocID="{3E5C70F1-CEFC-4B73-A8A9-D64C0CFA3823}" presName="rootConnector" presStyleLbl="node2" presStyleIdx="0" presStyleCnt="6"/>
      <dgm:spPr/>
      <dgm:t>
        <a:bodyPr/>
        <a:lstStyle/>
        <a:p>
          <a:endParaRPr lang="ru-RU"/>
        </a:p>
      </dgm:t>
    </dgm:pt>
    <dgm:pt modelId="{A454A3EA-A451-4E2D-A70A-6913A290DA5D}" type="pres">
      <dgm:prSet presAssocID="{3E5C70F1-CEFC-4B73-A8A9-D64C0CFA3823}" presName="hierChild4" presStyleCnt="0"/>
      <dgm:spPr/>
    </dgm:pt>
    <dgm:pt modelId="{658FC68E-A9B6-40C2-B61B-AC866185F1A6}" type="pres">
      <dgm:prSet presAssocID="{3E5C70F1-CEFC-4B73-A8A9-D64C0CFA3823}" presName="hierChild5" presStyleCnt="0"/>
      <dgm:spPr/>
    </dgm:pt>
    <dgm:pt modelId="{C08BDD7F-F0CC-4240-A6DB-334A64E8E533}" type="pres">
      <dgm:prSet presAssocID="{A268BBAE-2748-4F7A-B934-2609DA3F982F}" presName="Name35" presStyleLbl="parChTrans1D2" presStyleIdx="1" presStyleCnt="6"/>
      <dgm:spPr/>
      <dgm:t>
        <a:bodyPr/>
        <a:lstStyle/>
        <a:p>
          <a:endParaRPr lang="ru-RU"/>
        </a:p>
      </dgm:t>
    </dgm:pt>
    <dgm:pt modelId="{805E084A-69C8-4A98-B662-693FDAB2C689}" type="pres">
      <dgm:prSet presAssocID="{3B2B33C0-C45B-46EA-A1AC-AAA330D9A6B3}" presName="hierRoot2" presStyleCnt="0">
        <dgm:presLayoutVars>
          <dgm:hierBranch/>
        </dgm:presLayoutVars>
      </dgm:prSet>
      <dgm:spPr/>
    </dgm:pt>
    <dgm:pt modelId="{C8A1ADAA-44BD-4087-9B77-FD95269F51F5}" type="pres">
      <dgm:prSet presAssocID="{3B2B33C0-C45B-46EA-A1AC-AAA330D9A6B3}" presName="rootComposite" presStyleCnt="0"/>
      <dgm:spPr/>
    </dgm:pt>
    <dgm:pt modelId="{F3BF825B-EFB2-42BB-9CBC-0CE035A0708F}" type="pres">
      <dgm:prSet presAssocID="{3B2B33C0-C45B-46EA-A1AC-AAA330D9A6B3}" presName="rootText" presStyleLbl="node2" presStyleIdx="1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2837AA7-9EF9-4461-9974-C74D1F0163B3}" type="pres">
      <dgm:prSet presAssocID="{3B2B33C0-C45B-46EA-A1AC-AAA330D9A6B3}" presName="rootConnector" presStyleLbl="node2" presStyleIdx="1" presStyleCnt="6"/>
      <dgm:spPr/>
      <dgm:t>
        <a:bodyPr/>
        <a:lstStyle/>
        <a:p>
          <a:endParaRPr lang="ru-RU"/>
        </a:p>
      </dgm:t>
    </dgm:pt>
    <dgm:pt modelId="{94764C8E-5809-482E-BA09-848089990B16}" type="pres">
      <dgm:prSet presAssocID="{3B2B33C0-C45B-46EA-A1AC-AAA330D9A6B3}" presName="hierChild4" presStyleCnt="0"/>
      <dgm:spPr/>
    </dgm:pt>
    <dgm:pt modelId="{C351535C-3771-4A4A-9435-6871D3960ED5}" type="pres">
      <dgm:prSet presAssocID="{3B2B33C0-C45B-46EA-A1AC-AAA330D9A6B3}" presName="hierChild5" presStyleCnt="0"/>
      <dgm:spPr/>
    </dgm:pt>
    <dgm:pt modelId="{D851EC35-741F-4C79-9BD1-F4DA3620D9F8}" type="pres">
      <dgm:prSet presAssocID="{557DA5D7-9260-47B1-AA8B-D4F380FE00E7}" presName="Name35" presStyleLbl="parChTrans1D2" presStyleIdx="2" presStyleCnt="6"/>
      <dgm:spPr/>
      <dgm:t>
        <a:bodyPr/>
        <a:lstStyle/>
        <a:p>
          <a:endParaRPr lang="ru-RU"/>
        </a:p>
      </dgm:t>
    </dgm:pt>
    <dgm:pt modelId="{D31AF04E-729D-481B-86D4-9A2069FFE0D5}" type="pres">
      <dgm:prSet presAssocID="{761527FE-2683-4764-93D3-1FEDA7A0C00F}" presName="hierRoot2" presStyleCnt="0">
        <dgm:presLayoutVars>
          <dgm:hierBranch/>
        </dgm:presLayoutVars>
      </dgm:prSet>
      <dgm:spPr/>
    </dgm:pt>
    <dgm:pt modelId="{9CB678B6-90BB-48C6-AEE9-66052D502BFA}" type="pres">
      <dgm:prSet presAssocID="{761527FE-2683-4764-93D3-1FEDA7A0C00F}" presName="rootComposite" presStyleCnt="0"/>
      <dgm:spPr/>
    </dgm:pt>
    <dgm:pt modelId="{8D416B6D-56D1-4BD8-8455-DCEF7958EAB0}" type="pres">
      <dgm:prSet presAssocID="{761527FE-2683-4764-93D3-1FEDA7A0C00F}" presName="rootText" presStyleLbl="node2" presStyleIdx="2" presStyleCnt="6" custScaleX="123617" custScaleY="22345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79D244E-FCC6-4CC1-A6D1-F92E1AE375BC}" type="pres">
      <dgm:prSet presAssocID="{761527FE-2683-4764-93D3-1FEDA7A0C00F}" presName="rootConnector" presStyleLbl="node2" presStyleIdx="2" presStyleCnt="6"/>
      <dgm:spPr/>
      <dgm:t>
        <a:bodyPr/>
        <a:lstStyle/>
        <a:p>
          <a:endParaRPr lang="ru-RU"/>
        </a:p>
      </dgm:t>
    </dgm:pt>
    <dgm:pt modelId="{F2B6563D-9B23-4DC3-B77A-7857125E14E5}" type="pres">
      <dgm:prSet presAssocID="{761527FE-2683-4764-93D3-1FEDA7A0C00F}" presName="hierChild4" presStyleCnt="0"/>
      <dgm:spPr/>
    </dgm:pt>
    <dgm:pt modelId="{F31348FE-2CA1-411F-8307-65494CE44E60}" type="pres">
      <dgm:prSet presAssocID="{761527FE-2683-4764-93D3-1FEDA7A0C00F}" presName="hierChild5" presStyleCnt="0"/>
      <dgm:spPr/>
    </dgm:pt>
    <dgm:pt modelId="{462FBD80-52F3-4C50-BE48-26F07D16BC3F}" type="pres">
      <dgm:prSet presAssocID="{C5F42D36-8AE1-4271-BA0D-3045A6951413}" presName="Name35" presStyleLbl="parChTrans1D2" presStyleIdx="3" presStyleCnt="6"/>
      <dgm:spPr/>
      <dgm:t>
        <a:bodyPr/>
        <a:lstStyle/>
        <a:p>
          <a:endParaRPr lang="ru-RU"/>
        </a:p>
      </dgm:t>
    </dgm:pt>
    <dgm:pt modelId="{505DC15D-6AA8-479C-9517-95274EB85DF7}" type="pres">
      <dgm:prSet presAssocID="{0BC71561-12AF-4AFD-86B3-B1F1F4F53D84}" presName="hierRoot2" presStyleCnt="0">
        <dgm:presLayoutVars>
          <dgm:hierBranch/>
        </dgm:presLayoutVars>
      </dgm:prSet>
      <dgm:spPr/>
    </dgm:pt>
    <dgm:pt modelId="{5CBF2253-408E-4F13-858B-45BD5583790C}" type="pres">
      <dgm:prSet presAssocID="{0BC71561-12AF-4AFD-86B3-B1F1F4F53D84}" presName="rootComposite" presStyleCnt="0"/>
      <dgm:spPr/>
    </dgm:pt>
    <dgm:pt modelId="{6B9FBF4E-C6B5-4D39-B3E4-9EA9A6EDDE95}" type="pres">
      <dgm:prSet presAssocID="{0BC71561-12AF-4AFD-86B3-B1F1F4F53D84}" presName="rootText" presStyleLbl="node2" presStyleIdx="3" presStyleCnt="6" custScaleX="156285" custScaleY="26052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68AB8C3-DE5F-446F-98B0-0C9A69C6CAA0}" type="pres">
      <dgm:prSet presAssocID="{0BC71561-12AF-4AFD-86B3-B1F1F4F53D84}" presName="rootConnector" presStyleLbl="node2" presStyleIdx="3" presStyleCnt="6"/>
      <dgm:spPr/>
      <dgm:t>
        <a:bodyPr/>
        <a:lstStyle/>
        <a:p>
          <a:endParaRPr lang="ru-RU"/>
        </a:p>
      </dgm:t>
    </dgm:pt>
    <dgm:pt modelId="{52FF1569-F507-4049-B40F-886E8517D746}" type="pres">
      <dgm:prSet presAssocID="{0BC71561-12AF-4AFD-86B3-B1F1F4F53D84}" presName="hierChild4" presStyleCnt="0"/>
      <dgm:spPr/>
    </dgm:pt>
    <dgm:pt modelId="{EB870255-A8E7-487E-985F-C0126CFE6280}" type="pres">
      <dgm:prSet presAssocID="{0BC71561-12AF-4AFD-86B3-B1F1F4F53D84}" presName="hierChild5" presStyleCnt="0"/>
      <dgm:spPr/>
    </dgm:pt>
    <dgm:pt modelId="{BB386109-4D1A-442A-9337-7A01EF678EEF}" type="pres">
      <dgm:prSet presAssocID="{90BD12AC-C525-492E-B17F-738BEBC64B52}" presName="Name35" presStyleLbl="parChTrans1D2" presStyleIdx="4" presStyleCnt="6"/>
      <dgm:spPr/>
      <dgm:t>
        <a:bodyPr/>
        <a:lstStyle/>
        <a:p>
          <a:endParaRPr lang="ru-RU"/>
        </a:p>
      </dgm:t>
    </dgm:pt>
    <dgm:pt modelId="{E929AD93-AA2F-4352-8AF1-C40C4CCC2662}" type="pres">
      <dgm:prSet presAssocID="{B09BBD95-9D9D-4531-8936-CC38E838122F}" presName="hierRoot2" presStyleCnt="0">
        <dgm:presLayoutVars>
          <dgm:hierBranch/>
        </dgm:presLayoutVars>
      </dgm:prSet>
      <dgm:spPr/>
    </dgm:pt>
    <dgm:pt modelId="{BD639694-737C-4F48-BBE8-2524CDD545CE}" type="pres">
      <dgm:prSet presAssocID="{B09BBD95-9D9D-4531-8936-CC38E838122F}" presName="rootComposite" presStyleCnt="0"/>
      <dgm:spPr/>
    </dgm:pt>
    <dgm:pt modelId="{B787F0E3-5AD3-4814-99CE-AFC828CCC6D0}" type="pres">
      <dgm:prSet presAssocID="{B09BBD95-9D9D-4531-8936-CC38E838122F}" presName="rootText" presStyleLbl="node2" presStyleIdx="4" presStyleCnt="6" custScaleX="104669" custScaleY="20118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8D6B2B4-4AF9-42F2-97F7-547E2CFE9D35}" type="pres">
      <dgm:prSet presAssocID="{B09BBD95-9D9D-4531-8936-CC38E838122F}" presName="rootConnector" presStyleLbl="node2" presStyleIdx="4" presStyleCnt="6"/>
      <dgm:spPr/>
      <dgm:t>
        <a:bodyPr/>
        <a:lstStyle/>
        <a:p>
          <a:endParaRPr lang="ru-RU"/>
        </a:p>
      </dgm:t>
    </dgm:pt>
    <dgm:pt modelId="{3017892A-0679-49B5-ACA0-1D7E6B0CBF29}" type="pres">
      <dgm:prSet presAssocID="{B09BBD95-9D9D-4531-8936-CC38E838122F}" presName="hierChild4" presStyleCnt="0"/>
      <dgm:spPr/>
    </dgm:pt>
    <dgm:pt modelId="{BF99E6DB-B4E2-4631-B865-999F650AC11A}" type="pres">
      <dgm:prSet presAssocID="{B09BBD95-9D9D-4531-8936-CC38E838122F}" presName="hierChild5" presStyleCnt="0"/>
      <dgm:spPr/>
    </dgm:pt>
    <dgm:pt modelId="{18858B3D-AE4B-42A7-82E2-2CF875D9F49A}" type="pres">
      <dgm:prSet presAssocID="{2D689B7D-4DFA-43E5-95A5-132690E07011}" presName="Name35" presStyleLbl="parChTrans1D2" presStyleIdx="5" presStyleCnt="6"/>
      <dgm:spPr/>
      <dgm:t>
        <a:bodyPr/>
        <a:lstStyle/>
        <a:p>
          <a:endParaRPr lang="ru-RU"/>
        </a:p>
      </dgm:t>
    </dgm:pt>
    <dgm:pt modelId="{50FD70FC-8233-49C1-B0A1-E715288BDA60}" type="pres">
      <dgm:prSet presAssocID="{30AA69E9-4213-4ADD-A614-02710F0EBF11}" presName="hierRoot2" presStyleCnt="0">
        <dgm:presLayoutVars>
          <dgm:hierBranch/>
        </dgm:presLayoutVars>
      </dgm:prSet>
      <dgm:spPr/>
    </dgm:pt>
    <dgm:pt modelId="{7D63ABA4-4A8C-426D-B465-2BD479C8C0D8}" type="pres">
      <dgm:prSet presAssocID="{30AA69E9-4213-4ADD-A614-02710F0EBF11}" presName="rootComposite" presStyleCnt="0"/>
      <dgm:spPr/>
    </dgm:pt>
    <dgm:pt modelId="{672A0965-9836-4DC2-8CAB-5FAF513CDC9A}" type="pres">
      <dgm:prSet presAssocID="{30AA69E9-4213-4ADD-A614-02710F0EBF11}" presName="rootText" presStyleLbl="node2" presStyleIdx="5" presStyleCnt="6" custScaleX="173433" custScaleY="19146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E242613-DE8D-4691-B01A-898E608AE6CE}" type="pres">
      <dgm:prSet presAssocID="{30AA69E9-4213-4ADD-A614-02710F0EBF11}" presName="rootConnector" presStyleLbl="node2" presStyleIdx="5" presStyleCnt="6"/>
      <dgm:spPr/>
      <dgm:t>
        <a:bodyPr/>
        <a:lstStyle/>
        <a:p>
          <a:endParaRPr lang="ru-RU"/>
        </a:p>
      </dgm:t>
    </dgm:pt>
    <dgm:pt modelId="{8B01F759-1F06-40E5-8DBE-5A39129D0AF4}" type="pres">
      <dgm:prSet presAssocID="{30AA69E9-4213-4ADD-A614-02710F0EBF11}" presName="hierChild4" presStyleCnt="0"/>
      <dgm:spPr/>
    </dgm:pt>
    <dgm:pt modelId="{D0B77BF1-AD3A-4029-B699-B4DB334FB3A4}" type="pres">
      <dgm:prSet presAssocID="{30AA69E9-4213-4ADD-A614-02710F0EBF11}" presName="hierChild5" presStyleCnt="0"/>
      <dgm:spPr/>
    </dgm:pt>
    <dgm:pt modelId="{A57DFDE3-5ABB-40D5-ACB3-B16B541669FA}" type="pres">
      <dgm:prSet presAssocID="{6521B7A6-52FF-41FD-90FA-33DF2FFD038E}" presName="hierChild3" presStyleCnt="0"/>
      <dgm:spPr/>
    </dgm:pt>
  </dgm:ptLst>
  <dgm:cxnLst>
    <dgm:cxn modelId="{7E529000-B5F7-4D0C-BBF9-BEB4B2FF3347}" type="presOf" srcId="{0BC71561-12AF-4AFD-86B3-B1F1F4F53D84}" destId="{068AB8C3-DE5F-446F-98B0-0C9A69C6CAA0}" srcOrd="1" destOrd="0" presId="urn:microsoft.com/office/officeart/2005/8/layout/orgChart1"/>
    <dgm:cxn modelId="{34632D02-4365-46E6-9BAF-44E437043495}" type="presOf" srcId="{90BD12AC-C525-492E-B17F-738BEBC64B52}" destId="{BB386109-4D1A-442A-9337-7A01EF678EEF}" srcOrd="0" destOrd="0" presId="urn:microsoft.com/office/officeart/2005/8/layout/orgChart1"/>
    <dgm:cxn modelId="{31E67A20-1131-45D1-9BEC-B05162D88E95}" srcId="{6521B7A6-52FF-41FD-90FA-33DF2FFD038E}" destId="{B09BBD95-9D9D-4531-8936-CC38E838122F}" srcOrd="4" destOrd="0" parTransId="{90BD12AC-C525-492E-B17F-738BEBC64B52}" sibTransId="{83A0ADFF-F83F-4A17-B046-2658D1125F66}"/>
    <dgm:cxn modelId="{1772F519-996A-4272-83BE-145B16D4B2E0}" type="presOf" srcId="{0BC71561-12AF-4AFD-86B3-B1F1F4F53D84}" destId="{6B9FBF4E-C6B5-4D39-B3E4-9EA9A6EDDE95}" srcOrd="0" destOrd="0" presId="urn:microsoft.com/office/officeart/2005/8/layout/orgChart1"/>
    <dgm:cxn modelId="{5140E94C-AF08-46DD-A0B7-340D71877AC1}" type="presOf" srcId="{3E5C70F1-CEFC-4B73-A8A9-D64C0CFA3823}" destId="{A3E0BF65-2319-4650-BEB3-F5B8019DB9BE}" srcOrd="0" destOrd="0" presId="urn:microsoft.com/office/officeart/2005/8/layout/orgChart1"/>
    <dgm:cxn modelId="{7372E300-66F8-4A90-80C4-B9794823519D}" type="presOf" srcId="{C5F42D36-8AE1-4271-BA0D-3045A6951413}" destId="{462FBD80-52F3-4C50-BE48-26F07D16BC3F}" srcOrd="0" destOrd="0" presId="urn:microsoft.com/office/officeart/2005/8/layout/orgChart1"/>
    <dgm:cxn modelId="{AB2646EB-1987-4AB7-B17C-16BF3A88D909}" type="presOf" srcId="{30AA69E9-4213-4ADD-A614-02710F0EBF11}" destId="{672A0965-9836-4DC2-8CAB-5FAF513CDC9A}" srcOrd="0" destOrd="0" presId="urn:microsoft.com/office/officeart/2005/8/layout/orgChart1"/>
    <dgm:cxn modelId="{63774F02-FD4F-40E7-9AB8-B35BEBDD2A38}" type="presOf" srcId="{6521B7A6-52FF-41FD-90FA-33DF2FFD038E}" destId="{16AE35F2-5BFF-47DF-93A7-101BB4D68D6F}" srcOrd="1" destOrd="0" presId="urn:microsoft.com/office/officeart/2005/8/layout/orgChart1"/>
    <dgm:cxn modelId="{85837F8D-261D-48E7-8EE4-C898B04E5383}" type="presOf" srcId="{761527FE-2683-4764-93D3-1FEDA7A0C00F}" destId="{8D416B6D-56D1-4BD8-8455-DCEF7958EAB0}" srcOrd="0" destOrd="0" presId="urn:microsoft.com/office/officeart/2005/8/layout/orgChart1"/>
    <dgm:cxn modelId="{E7C8690B-21E3-48B8-8184-EFB4F01E833C}" type="presOf" srcId="{30AA69E9-4213-4ADD-A614-02710F0EBF11}" destId="{4E242613-DE8D-4691-B01A-898E608AE6CE}" srcOrd="1" destOrd="0" presId="urn:microsoft.com/office/officeart/2005/8/layout/orgChart1"/>
    <dgm:cxn modelId="{2F33CCCF-E85F-4336-A436-F1A466EAC6CB}" type="presOf" srcId="{3E5C70F1-CEFC-4B73-A8A9-D64C0CFA3823}" destId="{D731E91D-E6BA-4A83-8B9C-ABFA501B3554}" srcOrd="1" destOrd="0" presId="urn:microsoft.com/office/officeart/2005/8/layout/orgChart1"/>
    <dgm:cxn modelId="{8E110048-E413-4195-8FC4-90164C0E7615}" type="presOf" srcId="{761527FE-2683-4764-93D3-1FEDA7A0C00F}" destId="{D79D244E-FCC6-4CC1-A6D1-F92E1AE375BC}" srcOrd="1" destOrd="0" presId="urn:microsoft.com/office/officeart/2005/8/layout/orgChart1"/>
    <dgm:cxn modelId="{95784D01-FE2E-4E72-B6AB-C1DA6FAE77B0}" type="presOf" srcId="{3B2B33C0-C45B-46EA-A1AC-AAA330D9A6B3}" destId="{F3BF825B-EFB2-42BB-9CBC-0CE035A0708F}" srcOrd="0" destOrd="0" presId="urn:microsoft.com/office/officeart/2005/8/layout/orgChart1"/>
    <dgm:cxn modelId="{03E8D75C-0B01-469A-8772-790FBA4575AC}" type="presOf" srcId="{2D689B7D-4DFA-43E5-95A5-132690E07011}" destId="{18858B3D-AE4B-42A7-82E2-2CF875D9F49A}" srcOrd="0" destOrd="0" presId="urn:microsoft.com/office/officeart/2005/8/layout/orgChart1"/>
    <dgm:cxn modelId="{C03E96A8-1FA7-4D1A-90C5-DC095EA7E7C7}" type="presOf" srcId="{3B2B33C0-C45B-46EA-A1AC-AAA330D9A6B3}" destId="{B2837AA7-9EF9-4461-9974-C74D1F0163B3}" srcOrd="1" destOrd="0" presId="urn:microsoft.com/office/officeart/2005/8/layout/orgChart1"/>
    <dgm:cxn modelId="{9BC39EE5-FD15-45FF-900D-5863AFA288B4}" srcId="{6521B7A6-52FF-41FD-90FA-33DF2FFD038E}" destId="{761527FE-2683-4764-93D3-1FEDA7A0C00F}" srcOrd="2" destOrd="0" parTransId="{557DA5D7-9260-47B1-AA8B-D4F380FE00E7}" sibTransId="{9F76B1F3-3BEB-4E94-98E8-06D3C3CDBB95}"/>
    <dgm:cxn modelId="{5E245F8F-28DE-43D5-B04E-204E0D4D1E24}" type="presOf" srcId="{B09BBD95-9D9D-4531-8936-CC38E838122F}" destId="{E8D6B2B4-4AF9-42F2-97F7-547E2CFE9D35}" srcOrd="1" destOrd="0" presId="urn:microsoft.com/office/officeart/2005/8/layout/orgChart1"/>
    <dgm:cxn modelId="{6507BCFF-1092-4447-96F3-B9975B3F3E5F}" type="presOf" srcId="{A268BBAE-2748-4F7A-B934-2609DA3F982F}" destId="{C08BDD7F-F0CC-4240-A6DB-334A64E8E533}" srcOrd="0" destOrd="0" presId="urn:microsoft.com/office/officeart/2005/8/layout/orgChart1"/>
    <dgm:cxn modelId="{B9ECE22C-0023-464F-B655-DFD9808E7C24}" type="presOf" srcId="{FD746877-4549-42D5-9FF3-9E73BBF75307}" destId="{BAD9944F-31F0-4680-95AA-9EB79EC6D276}" srcOrd="0" destOrd="0" presId="urn:microsoft.com/office/officeart/2005/8/layout/orgChart1"/>
    <dgm:cxn modelId="{8E1DB584-68C6-4E0E-9E9D-587D4645203F}" type="presOf" srcId="{3D716D99-4798-4127-B25E-A7C0AB01CA6F}" destId="{6FE4C941-87D2-4809-A3CF-1001D0A31177}" srcOrd="0" destOrd="0" presId="urn:microsoft.com/office/officeart/2005/8/layout/orgChart1"/>
    <dgm:cxn modelId="{CBC87D7B-5913-4BEA-ABE9-2445EC6966D0}" srcId="{6521B7A6-52FF-41FD-90FA-33DF2FFD038E}" destId="{0BC71561-12AF-4AFD-86B3-B1F1F4F53D84}" srcOrd="3" destOrd="0" parTransId="{C5F42D36-8AE1-4271-BA0D-3045A6951413}" sibTransId="{9904D0F6-BCE9-4DCD-A990-183099300AEB}"/>
    <dgm:cxn modelId="{D12CCB89-C154-4634-A7E9-374AF3CD6B37}" srcId="{6521B7A6-52FF-41FD-90FA-33DF2FFD038E}" destId="{3E5C70F1-CEFC-4B73-A8A9-D64C0CFA3823}" srcOrd="0" destOrd="0" parTransId="{3D716D99-4798-4127-B25E-A7C0AB01CA6F}" sibTransId="{103AE8B2-23C6-4E79-9277-0BB5E574FE8D}"/>
    <dgm:cxn modelId="{61B42207-0ED8-4318-B4D4-FBBDA1706B9D}" srcId="{6521B7A6-52FF-41FD-90FA-33DF2FFD038E}" destId="{3B2B33C0-C45B-46EA-A1AC-AAA330D9A6B3}" srcOrd="1" destOrd="0" parTransId="{A268BBAE-2748-4F7A-B934-2609DA3F982F}" sibTransId="{C3B20037-BF4E-4BF9-836E-297C55D2D446}"/>
    <dgm:cxn modelId="{47C5D9F0-EF52-4882-847B-44F5DE4E9846}" srcId="{6521B7A6-52FF-41FD-90FA-33DF2FFD038E}" destId="{30AA69E9-4213-4ADD-A614-02710F0EBF11}" srcOrd="5" destOrd="0" parTransId="{2D689B7D-4DFA-43E5-95A5-132690E07011}" sibTransId="{7A04CEA0-3AB2-4C7E-9A4F-F2346FB7A0A6}"/>
    <dgm:cxn modelId="{99C39EE6-BE7D-4EE2-A275-E07F2AAE80BF}" type="presOf" srcId="{557DA5D7-9260-47B1-AA8B-D4F380FE00E7}" destId="{D851EC35-741F-4C79-9BD1-F4DA3620D9F8}" srcOrd="0" destOrd="0" presId="urn:microsoft.com/office/officeart/2005/8/layout/orgChart1"/>
    <dgm:cxn modelId="{1C8D4B28-549E-4398-8E97-F83021A6A4DF}" srcId="{FD746877-4549-42D5-9FF3-9E73BBF75307}" destId="{6521B7A6-52FF-41FD-90FA-33DF2FFD038E}" srcOrd="0" destOrd="0" parTransId="{14E60F1B-8DA3-4457-ACCB-577AE737ACBC}" sibTransId="{74F7EA04-1EF8-4143-971C-95A5396E406C}"/>
    <dgm:cxn modelId="{B7383AC7-2716-4911-A201-05C61008F5FC}" type="presOf" srcId="{6521B7A6-52FF-41FD-90FA-33DF2FFD038E}" destId="{FA9C237B-04AB-4EB0-A2E5-F02B688CEAFA}" srcOrd="0" destOrd="0" presId="urn:microsoft.com/office/officeart/2005/8/layout/orgChart1"/>
    <dgm:cxn modelId="{EDF4DE30-6D69-42E5-ADF0-FC18CC11FD81}" type="presOf" srcId="{B09BBD95-9D9D-4531-8936-CC38E838122F}" destId="{B787F0E3-5AD3-4814-99CE-AFC828CCC6D0}" srcOrd="0" destOrd="0" presId="urn:microsoft.com/office/officeart/2005/8/layout/orgChart1"/>
    <dgm:cxn modelId="{DCE6C316-949D-4919-9B4C-87D4413B9012}" type="presParOf" srcId="{BAD9944F-31F0-4680-95AA-9EB79EC6D276}" destId="{AE06682A-4CE5-4284-B014-55A212EED99D}" srcOrd="0" destOrd="0" presId="urn:microsoft.com/office/officeart/2005/8/layout/orgChart1"/>
    <dgm:cxn modelId="{D35869B0-4251-4699-B71F-5ABE572C2C68}" type="presParOf" srcId="{AE06682A-4CE5-4284-B014-55A212EED99D}" destId="{8C1895B7-9554-41BF-A688-FD5F878C586F}" srcOrd="0" destOrd="0" presId="urn:microsoft.com/office/officeart/2005/8/layout/orgChart1"/>
    <dgm:cxn modelId="{D1556F05-C5D7-48FD-B640-6A75DF03AB4E}" type="presParOf" srcId="{8C1895B7-9554-41BF-A688-FD5F878C586F}" destId="{FA9C237B-04AB-4EB0-A2E5-F02B688CEAFA}" srcOrd="0" destOrd="0" presId="urn:microsoft.com/office/officeart/2005/8/layout/orgChart1"/>
    <dgm:cxn modelId="{46A7B454-32EE-4692-A0A8-CECAE790BEE3}" type="presParOf" srcId="{8C1895B7-9554-41BF-A688-FD5F878C586F}" destId="{16AE35F2-5BFF-47DF-93A7-101BB4D68D6F}" srcOrd="1" destOrd="0" presId="urn:microsoft.com/office/officeart/2005/8/layout/orgChart1"/>
    <dgm:cxn modelId="{ED786639-ADF8-4656-BE7E-9B939C4D5502}" type="presParOf" srcId="{AE06682A-4CE5-4284-B014-55A212EED99D}" destId="{EEAC3375-2C7E-49A0-86AA-BA3B631AAB5C}" srcOrd="1" destOrd="0" presId="urn:microsoft.com/office/officeart/2005/8/layout/orgChart1"/>
    <dgm:cxn modelId="{E3862AFC-9101-4772-858C-3AEDBE8BD205}" type="presParOf" srcId="{EEAC3375-2C7E-49A0-86AA-BA3B631AAB5C}" destId="{6FE4C941-87D2-4809-A3CF-1001D0A31177}" srcOrd="0" destOrd="0" presId="urn:microsoft.com/office/officeart/2005/8/layout/orgChart1"/>
    <dgm:cxn modelId="{137B74D7-6AEA-4660-B9EA-0E6A4730952C}" type="presParOf" srcId="{EEAC3375-2C7E-49A0-86AA-BA3B631AAB5C}" destId="{B27EBD1D-5D67-48C9-8C0A-6451DA7F7987}" srcOrd="1" destOrd="0" presId="urn:microsoft.com/office/officeart/2005/8/layout/orgChart1"/>
    <dgm:cxn modelId="{F4C5725B-AB8C-4782-809E-D4A4668CCC4E}" type="presParOf" srcId="{B27EBD1D-5D67-48C9-8C0A-6451DA7F7987}" destId="{E00AAA9F-3B1F-414D-8BCB-4411CE3F8ECF}" srcOrd="0" destOrd="0" presId="urn:microsoft.com/office/officeart/2005/8/layout/orgChart1"/>
    <dgm:cxn modelId="{766D7ACC-78B3-4732-BEBC-B4DB440CA1E5}" type="presParOf" srcId="{E00AAA9F-3B1F-414D-8BCB-4411CE3F8ECF}" destId="{A3E0BF65-2319-4650-BEB3-F5B8019DB9BE}" srcOrd="0" destOrd="0" presId="urn:microsoft.com/office/officeart/2005/8/layout/orgChart1"/>
    <dgm:cxn modelId="{3AD3C34F-277D-4607-8854-75378051888C}" type="presParOf" srcId="{E00AAA9F-3B1F-414D-8BCB-4411CE3F8ECF}" destId="{D731E91D-E6BA-4A83-8B9C-ABFA501B3554}" srcOrd="1" destOrd="0" presId="urn:microsoft.com/office/officeart/2005/8/layout/orgChart1"/>
    <dgm:cxn modelId="{A3016842-0954-4629-996B-029FF6C29A12}" type="presParOf" srcId="{B27EBD1D-5D67-48C9-8C0A-6451DA7F7987}" destId="{A454A3EA-A451-4E2D-A70A-6913A290DA5D}" srcOrd="1" destOrd="0" presId="urn:microsoft.com/office/officeart/2005/8/layout/orgChart1"/>
    <dgm:cxn modelId="{73A26F42-AE72-4EE3-9E7F-584E784EC7E0}" type="presParOf" srcId="{B27EBD1D-5D67-48C9-8C0A-6451DA7F7987}" destId="{658FC68E-A9B6-40C2-B61B-AC866185F1A6}" srcOrd="2" destOrd="0" presId="urn:microsoft.com/office/officeart/2005/8/layout/orgChart1"/>
    <dgm:cxn modelId="{83B616F8-C31D-416D-B5F3-09271E4AEF9A}" type="presParOf" srcId="{EEAC3375-2C7E-49A0-86AA-BA3B631AAB5C}" destId="{C08BDD7F-F0CC-4240-A6DB-334A64E8E533}" srcOrd="2" destOrd="0" presId="urn:microsoft.com/office/officeart/2005/8/layout/orgChart1"/>
    <dgm:cxn modelId="{85BB58CB-6247-4816-B85C-D13503BA66E7}" type="presParOf" srcId="{EEAC3375-2C7E-49A0-86AA-BA3B631AAB5C}" destId="{805E084A-69C8-4A98-B662-693FDAB2C689}" srcOrd="3" destOrd="0" presId="urn:microsoft.com/office/officeart/2005/8/layout/orgChart1"/>
    <dgm:cxn modelId="{A2E04459-D815-4B77-ACCF-E793AB310DE8}" type="presParOf" srcId="{805E084A-69C8-4A98-B662-693FDAB2C689}" destId="{C8A1ADAA-44BD-4087-9B77-FD95269F51F5}" srcOrd="0" destOrd="0" presId="urn:microsoft.com/office/officeart/2005/8/layout/orgChart1"/>
    <dgm:cxn modelId="{45300258-F472-4668-BCCA-9F19555195D5}" type="presParOf" srcId="{C8A1ADAA-44BD-4087-9B77-FD95269F51F5}" destId="{F3BF825B-EFB2-42BB-9CBC-0CE035A0708F}" srcOrd="0" destOrd="0" presId="urn:microsoft.com/office/officeart/2005/8/layout/orgChart1"/>
    <dgm:cxn modelId="{06179FBB-20B7-4528-ACE7-4AFD91E92A23}" type="presParOf" srcId="{C8A1ADAA-44BD-4087-9B77-FD95269F51F5}" destId="{B2837AA7-9EF9-4461-9974-C74D1F0163B3}" srcOrd="1" destOrd="0" presId="urn:microsoft.com/office/officeart/2005/8/layout/orgChart1"/>
    <dgm:cxn modelId="{A421191B-D13B-42C0-9881-06E38AD576B0}" type="presParOf" srcId="{805E084A-69C8-4A98-B662-693FDAB2C689}" destId="{94764C8E-5809-482E-BA09-848089990B16}" srcOrd="1" destOrd="0" presId="urn:microsoft.com/office/officeart/2005/8/layout/orgChart1"/>
    <dgm:cxn modelId="{234924A5-0151-4374-BA2F-C103ACB3E406}" type="presParOf" srcId="{805E084A-69C8-4A98-B662-693FDAB2C689}" destId="{C351535C-3771-4A4A-9435-6871D3960ED5}" srcOrd="2" destOrd="0" presId="urn:microsoft.com/office/officeart/2005/8/layout/orgChart1"/>
    <dgm:cxn modelId="{A237552D-2B74-446E-8C84-04761A3CAB0D}" type="presParOf" srcId="{EEAC3375-2C7E-49A0-86AA-BA3B631AAB5C}" destId="{D851EC35-741F-4C79-9BD1-F4DA3620D9F8}" srcOrd="4" destOrd="0" presId="urn:microsoft.com/office/officeart/2005/8/layout/orgChart1"/>
    <dgm:cxn modelId="{ABD7BA79-227E-4AB3-B199-D1B1A1439F80}" type="presParOf" srcId="{EEAC3375-2C7E-49A0-86AA-BA3B631AAB5C}" destId="{D31AF04E-729D-481B-86D4-9A2069FFE0D5}" srcOrd="5" destOrd="0" presId="urn:microsoft.com/office/officeart/2005/8/layout/orgChart1"/>
    <dgm:cxn modelId="{B0756A47-70D2-4D3A-AE83-3E2EC2B6E48A}" type="presParOf" srcId="{D31AF04E-729D-481B-86D4-9A2069FFE0D5}" destId="{9CB678B6-90BB-48C6-AEE9-66052D502BFA}" srcOrd="0" destOrd="0" presId="urn:microsoft.com/office/officeart/2005/8/layout/orgChart1"/>
    <dgm:cxn modelId="{6880144A-C65A-4C1E-B999-854C08B99FF3}" type="presParOf" srcId="{9CB678B6-90BB-48C6-AEE9-66052D502BFA}" destId="{8D416B6D-56D1-4BD8-8455-DCEF7958EAB0}" srcOrd="0" destOrd="0" presId="urn:microsoft.com/office/officeart/2005/8/layout/orgChart1"/>
    <dgm:cxn modelId="{BD1D4847-67E7-4FFC-8ACE-03926C04D1B1}" type="presParOf" srcId="{9CB678B6-90BB-48C6-AEE9-66052D502BFA}" destId="{D79D244E-FCC6-4CC1-A6D1-F92E1AE375BC}" srcOrd="1" destOrd="0" presId="urn:microsoft.com/office/officeart/2005/8/layout/orgChart1"/>
    <dgm:cxn modelId="{6FE6EF10-9321-45CE-825C-91E449667B5B}" type="presParOf" srcId="{D31AF04E-729D-481B-86D4-9A2069FFE0D5}" destId="{F2B6563D-9B23-4DC3-B77A-7857125E14E5}" srcOrd="1" destOrd="0" presId="urn:microsoft.com/office/officeart/2005/8/layout/orgChart1"/>
    <dgm:cxn modelId="{19E725E3-EEE0-4054-83DC-21255E603E6F}" type="presParOf" srcId="{D31AF04E-729D-481B-86D4-9A2069FFE0D5}" destId="{F31348FE-2CA1-411F-8307-65494CE44E60}" srcOrd="2" destOrd="0" presId="urn:microsoft.com/office/officeart/2005/8/layout/orgChart1"/>
    <dgm:cxn modelId="{B3DA390B-A2D1-47B6-B4A2-9234F4F50A5B}" type="presParOf" srcId="{EEAC3375-2C7E-49A0-86AA-BA3B631AAB5C}" destId="{462FBD80-52F3-4C50-BE48-26F07D16BC3F}" srcOrd="6" destOrd="0" presId="urn:microsoft.com/office/officeart/2005/8/layout/orgChart1"/>
    <dgm:cxn modelId="{AA6FCD87-06A0-463E-BFF3-57AA7736AF3B}" type="presParOf" srcId="{EEAC3375-2C7E-49A0-86AA-BA3B631AAB5C}" destId="{505DC15D-6AA8-479C-9517-95274EB85DF7}" srcOrd="7" destOrd="0" presId="urn:microsoft.com/office/officeart/2005/8/layout/orgChart1"/>
    <dgm:cxn modelId="{F81D36DF-6FEB-451A-996C-2151DD1BCB0C}" type="presParOf" srcId="{505DC15D-6AA8-479C-9517-95274EB85DF7}" destId="{5CBF2253-408E-4F13-858B-45BD5583790C}" srcOrd="0" destOrd="0" presId="urn:microsoft.com/office/officeart/2005/8/layout/orgChart1"/>
    <dgm:cxn modelId="{671668F6-9354-4735-9FCA-1C02C18CD996}" type="presParOf" srcId="{5CBF2253-408E-4F13-858B-45BD5583790C}" destId="{6B9FBF4E-C6B5-4D39-B3E4-9EA9A6EDDE95}" srcOrd="0" destOrd="0" presId="urn:microsoft.com/office/officeart/2005/8/layout/orgChart1"/>
    <dgm:cxn modelId="{0644530A-FB0F-4DAA-86AD-76CAD0864A33}" type="presParOf" srcId="{5CBF2253-408E-4F13-858B-45BD5583790C}" destId="{068AB8C3-DE5F-446F-98B0-0C9A69C6CAA0}" srcOrd="1" destOrd="0" presId="urn:microsoft.com/office/officeart/2005/8/layout/orgChart1"/>
    <dgm:cxn modelId="{832FF36B-234A-4101-9E43-330557C9EB12}" type="presParOf" srcId="{505DC15D-6AA8-479C-9517-95274EB85DF7}" destId="{52FF1569-F507-4049-B40F-886E8517D746}" srcOrd="1" destOrd="0" presId="urn:microsoft.com/office/officeart/2005/8/layout/orgChart1"/>
    <dgm:cxn modelId="{4CD90A79-3DA9-4ADA-8E94-7797FAC21F47}" type="presParOf" srcId="{505DC15D-6AA8-479C-9517-95274EB85DF7}" destId="{EB870255-A8E7-487E-985F-C0126CFE6280}" srcOrd="2" destOrd="0" presId="urn:microsoft.com/office/officeart/2005/8/layout/orgChart1"/>
    <dgm:cxn modelId="{3348D7C0-3D1A-4A93-8877-71F2229A66B3}" type="presParOf" srcId="{EEAC3375-2C7E-49A0-86AA-BA3B631AAB5C}" destId="{BB386109-4D1A-442A-9337-7A01EF678EEF}" srcOrd="8" destOrd="0" presId="urn:microsoft.com/office/officeart/2005/8/layout/orgChart1"/>
    <dgm:cxn modelId="{391BDFD6-1CAA-4E18-BB8A-232D9572CCF8}" type="presParOf" srcId="{EEAC3375-2C7E-49A0-86AA-BA3B631AAB5C}" destId="{E929AD93-AA2F-4352-8AF1-C40C4CCC2662}" srcOrd="9" destOrd="0" presId="urn:microsoft.com/office/officeart/2005/8/layout/orgChart1"/>
    <dgm:cxn modelId="{14EA452A-7C7D-40A6-B46C-B395B33B3814}" type="presParOf" srcId="{E929AD93-AA2F-4352-8AF1-C40C4CCC2662}" destId="{BD639694-737C-4F48-BBE8-2524CDD545CE}" srcOrd="0" destOrd="0" presId="urn:microsoft.com/office/officeart/2005/8/layout/orgChart1"/>
    <dgm:cxn modelId="{1768BED6-1517-4DAD-84FF-514CCAAEE9C2}" type="presParOf" srcId="{BD639694-737C-4F48-BBE8-2524CDD545CE}" destId="{B787F0E3-5AD3-4814-99CE-AFC828CCC6D0}" srcOrd="0" destOrd="0" presId="urn:microsoft.com/office/officeart/2005/8/layout/orgChart1"/>
    <dgm:cxn modelId="{748729A1-635B-406D-8251-6B4F3BBE41FC}" type="presParOf" srcId="{BD639694-737C-4F48-BBE8-2524CDD545CE}" destId="{E8D6B2B4-4AF9-42F2-97F7-547E2CFE9D35}" srcOrd="1" destOrd="0" presId="urn:microsoft.com/office/officeart/2005/8/layout/orgChart1"/>
    <dgm:cxn modelId="{EF3169C2-A03F-4A1C-AD7C-F81CDF187DC7}" type="presParOf" srcId="{E929AD93-AA2F-4352-8AF1-C40C4CCC2662}" destId="{3017892A-0679-49B5-ACA0-1D7E6B0CBF29}" srcOrd="1" destOrd="0" presId="urn:microsoft.com/office/officeart/2005/8/layout/orgChart1"/>
    <dgm:cxn modelId="{16DD5610-4C38-4931-9083-B82268913904}" type="presParOf" srcId="{E929AD93-AA2F-4352-8AF1-C40C4CCC2662}" destId="{BF99E6DB-B4E2-4631-B865-999F650AC11A}" srcOrd="2" destOrd="0" presId="urn:microsoft.com/office/officeart/2005/8/layout/orgChart1"/>
    <dgm:cxn modelId="{6AF85738-1416-42C8-88A4-7FB460F8F6F7}" type="presParOf" srcId="{EEAC3375-2C7E-49A0-86AA-BA3B631AAB5C}" destId="{18858B3D-AE4B-42A7-82E2-2CF875D9F49A}" srcOrd="10" destOrd="0" presId="urn:microsoft.com/office/officeart/2005/8/layout/orgChart1"/>
    <dgm:cxn modelId="{C104D47B-8DFA-4AF8-88D1-F60B2C8B4D01}" type="presParOf" srcId="{EEAC3375-2C7E-49A0-86AA-BA3B631AAB5C}" destId="{50FD70FC-8233-49C1-B0A1-E715288BDA60}" srcOrd="11" destOrd="0" presId="urn:microsoft.com/office/officeart/2005/8/layout/orgChart1"/>
    <dgm:cxn modelId="{73DB06C2-B43A-4EC7-9BD3-0501090D0EF1}" type="presParOf" srcId="{50FD70FC-8233-49C1-B0A1-E715288BDA60}" destId="{7D63ABA4-4A8C-426D-B465-2BD479C8C0D8}" srcOrd="0" destOrd="0" presId="urn:microsoft.com/office/officeart/2005/8/layout/orgChart1"/>
    <dgm:cxn modelId="{99AB3621-2CD7-4586-BED7-A2C2492896A5}" type="presParOf" srcId="{7D63ABA4-4A8C-426D-B465-2BD479C8C0D8}" destId="{672A0965-9836-4DC2-8CAB-5FAF513CDC9A}" srcOrd="0" destOrd="0" presId="urn:microsoft.com/office/officeart/2005/8/layout/orgChart1"/>
    <dgm:cxn modelId="{2E44BE8A-2656-4734-A057-7B86F6B40B7A}" type="presParOf" srcId="{7D63ABA4-4A8C-426D-B465-2BD479C8C0D8}" destId="{4E242613-DE8D-4691-B01A-898E608AE6CE}" srcOrd="1" destOrd="0" presId="urn:microsoft.com/office/officeart/2005/8/layout/orgChart1"/>
    <dgm:cxn modelId="{02D4C813-2169-4BE7-9CF5-F95A6956A3D9}" type="presParOf" srcId="{50FD70FC-8233-49C1-B0A1-E715288BDA60}" destId="{8B01F759-1F06-40E5-8DBE-5A39129D0AF4}" srcOrd="1" destOrd="0" presId="urn:microsoft.com/office/officeart/2005/8/layout/orgChart1"/>
    <dgm:cxn modelId="{E07CA478-8B9E-4D73-9F9E-E8721E8364AA}" type="presParOf" srcId="{50FD70FC-8233-49C1-B0A1-E715288BDA60}" destId="{D0B77BF1-AD3A-4029-B699-B4DB334FB3A4}" srcOrd="2" destOrd="0" presId="urn:microsoft.com/office/officeart/2005/8/layout/orgChart1"/>
    <dgm:cxn modelId="{8F9914FA-2263-4130-93EB-DD14D8097D17}" type="presParOf" srcId="{AE06682A-4CE5-4284-B014-55A212EED99D}" destId="{A57DFDE3-5ABB-40D5-ACB3-B16B541669FA}" srcOrd="2" destOrd="0" presId="urn:microsoft.com/office/officeart/2005/8/layout/orgChar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1773238"/>
            <a:ext cx="7772400" cy="1470025"/>
          </a:xfrm>
          <a:solidFill>
            <a:srgbClr val="FFFFFF">
              <a:alpha val="70000"/>
            </a:srgbClr>
          </a:solidFill>
          <a:ln w="57150"/>
        </p:spPr>
        <p:txBody>
          <a:bodyPr/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1193550F-272C-4B96-BA13-6948BC385A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2E8CF7-AC26-4B63-9013-891D46EB36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285AF1-2022-43C3-9649-7213A4C984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3D85E0-70AB-433F-8D79-A4EC41667D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CFC398-ED98-478C-96D9-D4184F0C7B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20A48E-746F-40F5-8A9C-153298A564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F22230-556D-493F-A690-553630F450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318EE7-7219-469F-AD06-872B74420E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FC4CD7-6091-431D-BFEB-916E1C08E6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43EDBD-4550-4143-A4BE-93738F2622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D532CB-0613-4588-A278-A3E02F2742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9782975b876176144842b490277ebaa1-hcl0i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solidFill>
            <a:srgbClr val="FFFFFF">
              <a:alpha val="79999"/>
            </a:srgbClr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B883D3B8-ED2B-4017-A5F8-268E775FFB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libri" pitchFamily="34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libri" pitchFamily="34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libri" pitchFamily="34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libri" pitchFamily="34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libri" pitchFamily="34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libri" pitchFamily="34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libri" pitchFamily="34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6633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663300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663300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663300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6633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6633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6633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6633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6633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71500" y="357188"/>
            <a:ext cx="7772400" cy="1071562"/>
          </a:xfrm>
          <a:solidFill>
            <a:srgbClr val="FFFFFF">
              <a:alpha val="70195"/>
            </a:srgbClr>
          </a:solidFill>
        </p:spPr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МБОУ «Гимназия № 8»</a:t>
            </a:r>
            <a:br>
              <a:rPr lang="ru-RU" dirty="0" smtClean="0">
                <a:solidFill>
                  <a:schemeClr val="accent4">
                    <a:lumMod val="65000"/>
                    <a:lumOff val="35000"/>
                  </a:schemeClr>
                </a:solidFill>
              </a:rPr>
            </a:br>
            <a:endParaRPr lang="ru-RU" dirty="0" smtClean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57313" y="5105400"/>
            <a:ext cx="6400800" cy="1752600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1" kern="1200" dirty="0" smtClean="0">
                <a:solidFill>
                  <a:schemeClr val="accent3"/>
                </a:solidFill>
                <a:latin typeface="Constantia"/>
              </a:rPr>
              <a:t>СВИДЕТЕЛЬСТВО О ГОСУДАРСТВЕННОЙ АККРЕДИТАЦИИ № 0022576)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1" kern="1200" dirty="0" smtClean="0">
              <a:solidFill>
                <a:schemeClr val="accent3"/>
              </a:solidFill>
              <a:latin typeface="Constanti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kern="1200" dirty="0" smtClean="0">
                <a:solidFill>
                  <a:schemeClr val="accent3"/>
                </a:solidFill>
                <a:latin typeface="Constantia"/>
              </a:rPr>
              <a:t>г. </a:t>
            </a:r>
            <a:r>
              <a:rPr lang="ru-RU" sz="2400" b="1" kern="1200" dirty="0" err="1" smtClean="0">
                <a:solidFill>
                  <a:schemeClr val="accent3"/>
                </a:solidFill>
                <a:latin typeface="Constantia"/>
              </a:rPr>
              <a:t>Ангарск</a:t>
            </a:r>
            <a:r>
              <a:rPr lang="ru-RU" sz="2400" b="1" kern="1200" dirty="0" smtClean="0">
                <a:solidFill>
                  <a:schemeClr val="accent3"/>
                </a:solidFill>
                <a:latin typeface="Constantia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kern="1200" dirty="0" smtClean="0">
                <a:solidFill>
                  <a:schemeClr val="accent3"/>
                </a:solidFill>
                <a:latin typeface="Constantia"/>
              </a:rPr>
              <a:t>2014г.</a:t>
            </a:r>
          </a:p>
          <a:p>
            <a:pPr eaLnBrk="1" hangingPunct="1">
              <a:defRPr/>
            </a:pPr>
            <a:endParaRPr lang="ru-RU" sz="1800" b="1" dirty="0" smtClean="0">
              <a:solidFill>
                <a:schemeClr val="accent3"/>
              </a:solidFill>
            </a:endParaRPr>
          </a:p>
        </p:txBody>
      </p:sp>
      <p:pic>
        <p:nvPicPr>
          <p:cNvPr id="3076" name="Picture 4" descr="school"/>
          <p:cNvPicPr>
            <a:picLocks noChangeAspect="1" noChangeArrowheads="1"/>
          </p:cNvPicPr>
          <p:nvPr/>
        </p:nvPicPr>
        <p:blipFill>
          <a:blip r:embed="rId2">
            <a:lum bright="18000"/>
          </a:blip>
          <a:srcRect l="5391" t="21623" r="5301" b="8862"/>
          <a:stretch>
            <a:fillRect/>
          </a:stretch>
        </p:blipFill>
        <p:spPr bwMode="auto">
          <a:xfrm>
            <a:off x="1071563" y="1643063"/>
            <a:ext cx="7054850" cy="3227387"/>
          </a:xfrm>
          <a:prstGeom prst="rect">
            <a:avLst/>
          </a:prstGeom>
          <a:noFill/>
          <a:ln w="28575">
            <a:solidFill>
              <a:srgbClr val="2C564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/>
              <a:t>«Школа гражданского становления»</a:t>
            </a:r>
            <a:endParaRPr lang="ru-RU" sz="44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Программа воспитания и социализации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Цель: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формирование личности гражданина России, которая рассматривается как совокупность  сформированных  интегративных  качеств  гражданской  зрелости</a:t>
            </a:r>
            <a:endParaRPr lang="ru-RU" sz="36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рганизационная диаграмма 42"/>
          <p:cNvGraphicFramePr>
            <a:graphicFrameLocks noGrp="1"/>
          </p:cNvGraphicFramePr>
          <p:nvPr>
            <p:ph sz="quarter" idx="1"/>
          </p:nvPr>
        </p:nvGraphicFramePr>
        <p:xfrm>
          <a:off x="611560" y="1700808"/>
          <a:ext cx="81534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Комплексные целевые программы: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4000" b="1" i="1" dirty="0" smtClean="0"/>
              <a:t>«Социальное партнерство семьи и школы в сфере воспитания»,</a:t>
            </a:r>
          </a:p>
          <a:p>
            <a:r>
              <a:rPr lang="ru-RU" sz="4000" b="1" i="1" dirty="0" smtClean="0"/>
              <a:t> «Творчество и одаренность»,</a:t>
            </a:r>
          </a:p>
          <a:p>
            <a:r>
              <a:rPr lang="ru-RU" sz="4000" b="1" i="1" dirty="0" smtClean="0"/>
              <a:t>«Здоровье», </a:t>
            </a:r>
            <a:endParaRPr lang="ru-RU" sz="4000" b="1" dirty="0" smtClean="0"/>
          </a:p>
          <a:p>
            <a:r>
              <a:rPr lang="ru-RU" sz="4000" b="1" i="1" dirty="0" smtClean="0"/>
              <a:t>«Выбор»</a:t>
            </a:r>
            <a:r>
              <a:rPr lang="ru-RU" sz="4000" b="1" dirty="0" smtClean="0"/>
              <a:t>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0001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/>
              <a:t>Структура  </a:t>
            </a:r>
            <a:r>
              <a:rPr lang="ru-RU" sz="4400" b="1" i="1" dirty="0" smtClean="0"/>
              <a:t>Гимназии</a:t>
            </a:r>
            <a:r>
              <a:rPr lang="ru-RU" sz="4400" b="1" dirty="0" smtClean="0"/>
              <a:t> :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5143536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/>
              <a:t>подразделение для детей дошкольного  возраста «Ступеньки к школе»</a:t>
            </a:r>
            <a:r>
              <a:rPr lang="ru-RU" dirty="0" smtClean="0"/>
              <a:t> (дошкольные группы для детей 4-5 лет, 5-6 лет, 6-7 лет);</a:t>
            </a:r>
          </a:p>
          <a:p>
            <a:r>
              <a:rPr lang="ru-RU" b="1" dirty="0" smtClean="0"/>
              <a:t>подразделение для детей младшего школьного возраста «Школа развивающего обучения»</a:t>
            </a:r>
            <a:r>
              <a:rPr lang="ru-RU" dirty="0" smtClean="0"/>
              <a:t> (дети  младшего школьного возраста с 6,5 до 11 лет); </a:t>
            </a:r>
          </a:p>
          <a:p>
            <a:r>
              <a:rPr lang="ru-RU" b="1" dirty="0" smtClean="0"/>
              <a:t>подразделение для детей 5-11 классов  «Школа самоопределения»;</a:t>
            </a:r>
            <a:r>
              <a:rPr lang="ru-RU" dirty="0" smtClean="0"/>
              <a:t> </a:t>
            </a:r>
          </a:p>
          <a:p>
            <a:r>
              <a:rPr lang="ru-RU" b="1" dirty="0" smtClean="0"/>
              <a:t>структурное подразделение  дополнительного образования «Школа творчества» </a:t>
            </a:r>
            <a:r>
              <a:rPr lang="ru-RU" dirty="0" smtClean="0"/>
              <a:t>(с 4 до 18 лет). 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96908"/>
          </a:xfrm>
        </p:spPr>
        <p:txBody>
          <a:bodyPr/>
          <a:lstStyle/>
          <a:p>
            <a:pPr algn="ctr"/>
            <a:r>
              <a:rPr lang="ru-RU" b="1" dirty="0" smtClean="0"/>
              <a:t>Этапы развития школы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1984 г.- СОШ № 8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1987г. – школа с углубленным изучением литературы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1992 г. – школа – гимназия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1998г. – образовательный комплекс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2000г. – центр образования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2008г. - гимназия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dirty="0" smtClean="0"/>
              <a:t>Контингент обучающихся (за 3 года)</a:t>
            </a:r>
            <a:endParaRPr lang="ru-RU" sz="36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dirty="0" err="1" smtClean="0"/>
              <a:t>Категорийность</a:t>
            </a:r>
            <a:r>
              <a:rPr lang="ru-RU" sz="4000" dirty="0" smtClean="0"/>
              <a:t> педагогического состава (кол-во чел.)</a:t>
            </a:r>
            <a:endParaRPr lang="ru-RU" sz="4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u="sng" dirty="0" smtClean="0"/>
              <a:t>Обновление содержания образования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«Основы смыслового чтения» для учащихся 5 классов, автор-составитель </a:t>
            </a:r>
            <a:r>
              <a:rPr lang="ru-RU" dirty="0" err="1" smtClean="0"/>
              <a:t>Комогорцева</a:t>
            </a:r>
            <a:r>
              <a:rPr lang="ru-RU" dirty="0" smtClean="0"/>
              <a:t> Д.С., учитель русского языка и литературы (МЭС № 1935/1 от 23.09.2013г.)</a:t>
            </a:r>
          </a:p>
          <a:p>
            <a:r>
              <a:rPr lang="ru-RU" dirty="0" smtClean="0"/>
              <a:t>«Проба пера, или Бином фантазии», для учащихся 5 классов, автор-составитель Самойлова З.А., учитель русского языка и литературы (МЭС № 2721/1 от 25.11.2013г.)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u.jimdo.com/www27/o/s9bec3a8854876da1/img/if18e3c5d37a6945d/1398722007/std/im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539" y="836712"/>
            <a:ext cx="3070853" cy="2303141"/>
          </a:xfrm>
          <a:prstGeom prst="rect">
            <a:avLst/>
          </a:prstGeom>
          <a:noFill/>
        </p:spPr>
      </p:pic>
      <p:pic>
        <p:nvPicPr>
          <p:cNvPr id="1028" name="Picture 4" descr="http://u.jimdo.com/www27/o/s9bec3a8854876da1/img/i19f97f72ee729432/1398722461/thumb/ima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20230" y="2924944"/>
            <a:ext cx="2448272" cy="2448272"/>
          </a:xfrm>
          <a:prstGeom prst="rect">
            <a:avLst/>
          </a:prstGeom>
          <a:noFill/>
        </p:spPr>
      </p:pic>
      <p:pic>
        <p:nvPicPr>
          <p:cNvPr id="1030" name="Picture 6" descr="http://u.jimdo.com/www27/o/s9bec3a8854876da1/img/i5ef4e89f4cd37f67/1398722461/thumb/imag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620688"/>
            <a:ext cx="2436862" cy="2436862"/>
          </a:xfrm>
          <a:prstGeom prst="rect">
            <a:avLst/>
          </a:prstGeom>
          <a:noFill/>
        </p:spPr>
      </p:pic>
      <p:pic>
        <p:nvPicPr>
          <p:cNvPr id="1032" name="Picture 8" descr="http://u.jimdo.com/www27/o/s9bec3a8854876da1/img/i8ce13e739c4760d6/1398722461/thumb/imag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68502" y="3501008"/>
            <a:ext cx="2664296" cy="2664296"/>
          </a:xfrm>
          <a:prstGeom prst="rect">
            <a:avLst/>
          </a:prstGeom>
          <a:noFill/>
        </p:spPr>
      </p:pic>
      <p:pic>
        <p:nvPicPr>
          <p:cNvPr id="1034" name="Picture 10" descr="http://u.jimdo.com/www27/o/s9bec3a8854876da1/img/i1ce0662cdb2f12df/1398722461/thumb/imag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8144" y="2060848"/>
            <a:ext cx="2376264" cy="2376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Психолого-педагогическое сопровождение ФГОС ООО</a:t>
            </a:r>
            <a:endParaRPr lang="ru-RU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612775" y="1600200"/>
          <a:ext cx="8153400" cy="449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827584" y="3212976"/>
            <a:ext cx="7667129" cy="2808312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«Нравственно-эстетическое воспитание обучающихся, формирование уклада школьной жизни в рамках реализации Программы воспитания и социализации обучающихся на ступени основного общего образования».</a:t>
            </a:r>
            <a:endParaRPr lang="ru-RU" sz="28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85786" y="1857365"/>
            <a:ext cx="7772400" cy="1571636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Тема вариативного направления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53_Eduboard">
  <a:themeElements>
    <a:clrScheme name="Edu board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Edu board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u board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u board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u board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u board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u board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u board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u board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u board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u board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u board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u board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u board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307</Words>
  <PresentationFormat>Экран (4:3)</PresentationFormat>
  <Paragraphs>51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53_Eduboard</vt:lpstr>
      <vt:lpstr>МБОУ «Гимназия № 8» </vt:lpstr>
      <vt:lpstr>Структура  Гимназии :  </vt:lpstr>
      <vt:lpstr>Этапы развития школы</vt:lpstr>
      <vt:lpstr>Контингент обучающихся (за 3 года)</vt:lpstr>
      <vt:lpstr>Категорийность педагогического состава (кол-во чел.)</vt:lpstr>
      <vt:lpstr>Обновление содержания образования</vt:lpstr>
      <vt:lpstr>Слайд 7</vt:lpstr>
      <vt:lpstr>Психолого-педагогическое сопровождение ФГОС ООО</vt:lpstr>
      <vt:lpstr>Тема вариативного направления</vt:lpstr>
      <vt:lpstr>Программа воспитания и социализации</vt:lpstr>
      <vt:lpstr>Цель:</vt:lpstr>
      <vt:lpstr>Слайд 12</vt:lpstr>
      <vt:lpstr>Комплексные целевые программы: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Общие результаты участия гимназистов в олимпиадах и конкурсах различного уровня</dc:title>
  <cp:lastModifiedBy>Чурахина</cp:lastModifiedBy>
  <cp:revision>32</cp:revision>
  <dcterms:modified xsi:type="dcterms:W3CDTF">2014-10-15T03:34:42Z</dcterms:modified>
</cp:coreProperties>
</file>