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4261F-9194-4CF0-B183-EF47DCA36D33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9B09C-DF9F-41D6-92E0-FB65B06F3E5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Вика\Pictures\1564_html_a7bb2a2 - копи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Вика\Pictures\1564_html_a7bb2a2 - копия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Вика\Pictures\1564_html_a7bb2a2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Вика\Pictures\1564_html_a7bb2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Вика</cp:lastModifiedBy>
  <cp:revision>1</cp:revision>
  <dcterms:created xsi:type="dcterms:W3CDTF">2014-10-12T11:52:24Z</dcterms:created>
  <dcterms:modified xsi:type="dcterms:W3CDTF">2014-10-12T11:55:06Z</dcterms:modified>
</cp:coreProperties>
</file>