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7473" y="3357562"/>
            <a:ext cx="825553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4000" b="1" cap="all" dirty="0" smtClean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4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МБОУ «Гимназия № 8» </a:t>
            </a:r>
          </a:p>
          <a:p>
            <a:pPr algn="ctr"/>
            <a:r>
              <a:rPr lang="ru-RU" sz="40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г. </a:t>
            </a:r>
            <a:r>
              <a:rPr lang="ru-RU" sz="4000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</a:rPr>
              <a:t>Ангарск</a:t>
            </a:r>
            <a:endParaRPr lang="ru-RU" sz="4000" b="1" cap="all" dirty="0" smtClean="0">
              <a:ln w="0"/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40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МБОУ «Гимназия № 8»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4040188" cy="114300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Директор</a:t>
            </a:r>
          </a:p>
          <a:p>
            <a:pPr algn="ctr"/>
            <a:r>
              <a:rPr lang="ru-RU" dirty="0" smtClean="0"/>
              <a:t> Черниговская Ольга Ивановна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1357298"/>
            <a:ext cx="4041775" cy="1214445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Руководитель </a:t>
            </a:r>
            <a:r>
              <a:rPr lang="ru-RU" dirty="0" err="1" smtClean="0"/>
              <a:t>пилотной</a:t>
            </a:r>
            <a:r>
              <a:rPr lang="ru-RU" dirty="0" smtClean="0"/>
              <a:t> площадки опережающего введения ФГОС ООО </a:t>
            </a:r>
          </a:p>
          <a:p>
            <a:pPr algn="ctr"/>
            <a:r>
              <a:rPr lang="ru-RU" dirty="0" err="1" smtClean="0"/>
              <a:t>Чурахина</a:t>
            </a:r>
            <a:r>
              <a:rPr lang="ru-RU" dirty="0" smtClean="0"/>
              <a:t> Елена Николаевна</a:t>
            </a:r>
            <a:endParaRPr lang="ru-RU" dirty="0"/>
          </a:p>
        </p:txBody>
      </p:sp>
      <p:pic>
        <p:nvPicPr>
          <p:cNvPr id="7" name="Содержимое 6" descr="Фото директора Черниговская Ольга Ивановна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42910" y="2786058"/>
            <a:ext cx="3640164" cy="2426776"/>
          </a:xfrm>
        </p:spPr>
      </p:pic>
      <p:pic>
        <p:nvPicPr>
          <p:cNvPr id="8" name="Содержимое 7" descr="Фото Чурахиной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0628" y="2786058"/>
            <a:ext cx="3543296" cy="236219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40606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3929066"/>
            <a:ext cx="3445936" cy="25844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«Нравственно-эстетическое воспитание обучающихся, формирование уклада школьной жизни в рамках реализации Программы воспитания и социализации обучающихся на ступени основного общего образования»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IMG_89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1928802"/>
            <a:ext cx="3857620" cy="2571747"/>
          </a:xfrm>
          <a:prstGeom prst="rect">
            <a:avLst/>
          </a:prstGeom>
        </p:spPr>
      </p:pic>
      <p:pic>
        <p:nvPicPr>
          <p:cNvPr id="6" name="Рисунок 5" descr="IMG_89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3357562"/>
            <a:ext cx="3714744" cy="247649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</TotalTime>
  <Words>53</Words>
  <PresentationFormat>Экран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Открытая</vt:lpstr>
      <vt:lpstr>Слайд 1</vt:lpstr>
      <vt:lpstr>МБОУ «Гимназия № 8»</vt:lpstr>
      <vt:lpstr>«Нравственно-эстетическое воспитание обучающихся, формирование уклада школьной жизни в рамках реализации Программы воспитания и социализации обучающихся на ступени основного общего образования»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Чурахина</cp:lastModifiedBy>
  <cp:revision>5</cp:revision>
  <dcterms:modified xsi:type="dcterms:W3CDTF">2014-10-07T01:24:17Z</dcterms:modified>
</cp:coreProperties>
</file>