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8" r:id="rId5"/>
    <p:sldId id="262" r:id="rId6"/>
    <p:sldId id="257" r:id="rId7"/>
    <p:sldId id="259" r:id="rId8"/>
    <p:sldId id="263" r:id="rId9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216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13C1-0A28-4DF6-BC59-8B837056893C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0686-D8A7-4551-BE37-A06F16E1A2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13C1-0A28-4DF6-BC59-8B837056893C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0686-D8A7-4551-BE37-A06F16E1A2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6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13C1-0A28-4DF6-BC59-8B837056893C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0686-D8A7-4551-BE37-A06F16E1A2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13C1-0A28-4DF6-BC59-8B837056893C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0686-D8A7-4551-BE37-A06F16E1A2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13C1-0A28-4DF6-BC59-8B837056893C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0686-D8A7-4551-BE37-A06F16E1A2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6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1" y="2844801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13C1-0A28-4DF6-BC59-8B837056893C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0686-D8A7-4551-BE37-A06F16E1A2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13C1-0A28-4DF6-BC59-8B837056893C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0686-D8A7-4551-BE37-A06F16E1A2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13C1-0A28-4DF6-BC59-8B837056893C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0686-D8A7-4551-BE37-A06F16E1A2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13C1-0A28-4DF6-BC59-8B837056893C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0686-D8A7-4551-BE37-A06F16E1A2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13C1-0A28-4DF6-BC59-8B837056893C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0686-D8A7-4551-BE37-A06F16E1A2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F13C1-0A28-4DF6-BC59-8B837056893C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50686-D8A7-4551-BE37-A06F16E1A2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F13C1-0A28-4DF6-BC59-8B837056893C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50686-D8A7-4551-BE37-A06F16E1A2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Вика\Pictures\99146-i_375 - копия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86"/>
            <a:ext cx="6858000" cy="7776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Вика\Pictures\99146-i_375 - копия (3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69" y="971600"/>
            <a:ext cx="6779831" cy="73448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Вика\Pictures\99146-i_375 - копия (4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7" y="755576"/>
            <a:ext cx="6930771" cy="7920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Вика\Pictures\99146-i_375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640" y="323528"/>
            <a:ext cx="6381328" cy="7632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Вика\Pictures\99146-i_3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656" y="1115616"/>
            <a:ext cx="6231461" cy="72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9" name="Picture 7" descr="C:\Users\Вика\Pictures\english (1)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656" y="1547664"/>
            <a:ext cx="6238594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Вика\Pictures\english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646" y="1883701"/>
            <a:ext cx="5850650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prstGeom prst="flowChartConnec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Вика</dc:creator>
  <cp:lastModifiedBy>Губкина</cp:lastModifiedBy>
  <cp:revision>6</cp:revision>
  <dcterms:created xsi:type="dcterms:W3CDTF">2014-10-12T11:58:56Z</dcterms:created>
  <dcterms:modified xsi:type="dcterms:W3CDTF">2014-10-16T04:50:18Z</dcterms:modified>
</cp:coreProperties>
</file>