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2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F1F13-DD3B-4E3B-9C2C-DDF696BB90EE}" type="datetimeFigureOut">
              <a:rPr lang="ru-RU" smtClean="0"/>
              <a:pPr/>
              <a:t>16.10.2014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54ED0-4FEC-4F9A-9270-3D2B860FDF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F1F13-DD3B-4E3B-9C2C-DDF696BB90EE}" type="datetimeFigureOut">
              <a:rPr lang="ru-RU" smtClean="0"/>
              <a:pPr/>
              <a:t>16.10.2014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54ED0-4FEC-4F9A-9270-3D2B860FDF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F1F13-DD3B-4E3B-9C2C-DDF696BB90EE}" type="datetimeFigureOut">
              <a:rPr lang="ru-RU" smtClean="0"/>
              <a:pPr/>
              <a:t>16.10.2014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54ED0-4FEC-4F9A-9270-3D2B860FDF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F1F13-DD3B-4E3B-9C2C-DDF696BB90EE}" type="datetimeFigureOut">
              <a:rPr lang="ru-RU" smtClean="0"/>
              <a:pPr/>
              <a:t>16.10.2014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54ED0-4FEC-4F9A-9270-3D2B860FDF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F1F13-DD3B-4E3B-9C2C-DDF696BB90EE}" type="datetimeFigureOut">
              <a:rPr lang="ru-RU" smtClean="0"/>
              <a:pPr/>
              <a:t>16.10.2014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54ED0-4FEC-4F9A-9270-3D2B860FDF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F1F13-DD3B-4E3B-9C2C-DDF696BB90EE}" type="datetimeFigureOut">
              <a:rPr lang="ru-RU" smtClean="0"/>
              <a:pPr/>
              <a:t>16.10.2014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54ED0-4FEC-4F9A-9270-3D2B860FDF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F1F13-DD3B-4E3B-9C2C-DDF696BB90EE}" type="datetimeFigureOut">
              <a:rPr lang="ru-RU" smtClean="0"/>
              <a:pPr/>
              <a:t>16.10.2014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54ED0-4FEC-4F9A-9270-3D2B860FDF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F1F13-DD3B-4E3B-9C2C-DDF696BB90EE}" type="datetimeFigureOut">
              <a:rPr lang="ru-RU" smtClean="0"/>
              <a:pPr/>
              <a:t>16.10.2014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54ED0-4FEC-4F9A-9270-3D2B860FDF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F1F13-DD3B-4E3B-9C2C-DDF696BB90EE}" type="datetimeFigureOut">
              <a:rPr lang="ru-RU" smtClean="0"/>
              <a:pPr/>
              <a:t>16.10.2014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54ED0-4FEC-4F9A-9270-3D2B860FDF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F1F13-DD3B-4E3B-9C2C-DDF696BB90EE}" type="datetimeFigureOut">
              <a:rPr lang="ru-RU" smtClean="0"/>
              <a:pPr/>
              <a:t>16.10.2014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54ED0-4FEC-4F9A-9270-3D2B860FDF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F1F13-DD3B-4E3B-9C2C-DDF696BB90EE}" type="datetimeFigureOut">
              <a:rPr lang="ru-RU" smtClean="0"/>
              <a:pPr/>
              <a:t>16.10.2014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54ED0-4FEC-4F9A-9270-3D2B860FDF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1F1F13-DD3B-4E3B-9C2C-DDF696BB90EE}" type="datetimeFigureOut">
              <a:rPr lang="ru-RU" smtClean="0"/>
              <a:pPr/>
              <a:t>16.10.2014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B54ED0-4FEC-4F9A-9270-3D2B860FDFA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15.10.2014\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80728"/>
            <a:ext cx="4176464" cy="4248472"/>
          </a:xfrm>
          <a:prstGeom prst="rect">
            <a:avLst/>
          </a:prstGeom>
          <a:noFill/>
        </p:spPr>
      </p:pic>
      <p:pic>
        <p:nvPicPr>
          <p:cNvPr id="1027" name="Picture 3" descr="F:\15.10.2014\3bd5f399a49f47ce8992f6c3e6070ea55768cca5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22290" y="980728"/>
            <a:ext cx="4652802" cy="4680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F:\15.10.2014\657748-0644465b1f91d32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980728"/>
            <a:ext cx="3386976" cy="4248472"/>
          </a:xfrm>
          <a:prstGeom prst="rect">
            <a:avLst/>
          </a:prstGeom>
          <a:noFill/>
        </p:spPr>
      </p:pic>
      <p:pic>
        <p:nvPicPr>
          <p:cNvPr id="2051" name="Picture 3" descr="F:\15.10.2014\gerb000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836712"/>
            <a:ext cx="3215320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F:\15.10.2014\gerb-bogoduh-120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96752"/>
            <a:ext cx="3528392" cy="4248472"/>
          </a:xfrm>
          <a:prstGeom prst="rect">
            <a:avLst/>
          </a:prstGeom>
          <a:noFill/>
        </p:spPr>
      </p:pic>
      <p:pic>
        <p:nvPicPr>
          <p:cNvPr id="3075" name="Picture 3" descr="F:\15.10.2014\images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836712"/>
            <a:ext cx="4746211" cy="48965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F:\15.10.2014\Герб-2б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95536" y="908720"/>
            <a:ext cx="4038600" cy="4333081"/>
          </a:xfrm>
          <a:prstGeom prst="rect">
            <a:avLst/>
          </a:prstGeom>
          <a:noFill/>
        </p:spPr>
      </p:pic>
      <p:pic>
        <p:nvPicPr>
          <p:cNvPr id="4099" name="Picture 3" descr="F:\15.10.2014\3_14593_pic_gerb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620688"/>
            <a:ext cx="3106631" cy="43492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Экран (4:3)</PresentationFormat>
  <Paragraphs>0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Слайд 1</vt:lpstr>
      <vt:lpstr>Слайд 2</vt:lpstr>
      <vt:lpstr>Слайд 3</vt:lpstr>
      <vt:lpstr>Слайд 4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Губкина</cp:lastModifiedBy>
  <cp:revision>4</cp:revision>
  <dcterms:created xsi:type="dcterms:W3CDTF">2014-10-14T23:21:43Z</dcterms:created>
  <dcterms:modified xsi:type="dcterms:W3CDTF">2014-10-16T04:59:19Z</dcterms:modified>
</cp:coreProperties>
</file>