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876A285-F1BB-4287-B4EB-6D5D0CCCB078}" type="datetimeFigureOut">
              <a:rPr lang="ru-RU" smtClean="0"/>
              <a:pPr/>
              <a:t>12.05.2014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5312F-F1F7-4CE2-9774-235AB498F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1"/>
            <a:ext cx="7772400" cy="1008111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Педагогика сотрудничества 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348880"/>
            <a:ext cx="7772400" cy="119970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Monotype Corsiva" pitchFamily="66" charset="0"/>
              </a:rPr>
              <a:t>"Благо везде и повсюду зависит от соблюдения 2-х условий:</a:t>
            </a:r>
          </a:p>
          <a:p>
            <a:pPr algn="l"/>
            <a:r>
              <a:rPr lang="ru-RU" sz="2800" dirty="0" smtClean="0">
                <a:latin typeface="Monotype Corsiva" pitchFamily="66" charset="0"/>
              </a:rPr>
              <a:t>первое – это правильное установление конечных целей всякого рода деятельности </a:t>
            </a:r>
          </a:p>
          <a:p>
            <a:pPr algn="l"/>
            <a:r>
              <a:rPr lang="ru-RU" sz="2800" dirty="0" smtClean="0">
                <a:latin typeface="Monotype Corsiva" pitchFamily="66" charset="0"/>
              </a:rPr>
              <a:t>и второе - отыскание соответствующих средств, ведущих к конечной цели«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Аристотель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Педагогика сотрудничества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- одно из наиболее всеобъемлющих педагогических обобщений 80-х годов, вызвавших к жизни многочисленные инновационные процессы в образовании (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Ш.А.Амонашвили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В.Шаталов,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С.Лысенкова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И.Волков,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В.Караковский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М.Щетинин, Е.Ильин). </a:t>
            </a:r>
          </a:p>
          <a:p>
            <a:pPr>
              <a:buNone/>
            </a:pP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основе педагогики сотрудничества заложено продуктивное общение педагогов между собой,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сотрудничество детей и взрослых, детей между собой и сотрудничество учеников, родителей и учителей.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784887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Смысл понятия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«сотрудничество»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в этой технологии состоит в том, что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она: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повышает личную вовлеченность участников в образовательный процесс, </a:t>
            </a:r>
          </a:p>
          <a:p>
            <a:pPr>
              <a:buBlip>
                <a:blip r:embed="rId2"/>
              </a:buBlip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пробуждает заинтересованность к совместному труду и результатам знаний, </a:t>
            </a:r>
          </a:p>
          <a:p>
            <a:pPr>
              <a:buBlip>
                <a:blip r:embed="rId2"/>
              </a:buBlip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активизирует совместный поиск истины, </a:t>
            </a:r>
          </a:p>
          <a:p>
            <a:pPr>
              <a:buBlip>
                <a:blip r:embed="rId2"/>
              </a:buBlip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формирование собственного независимого, но аргументированного мнения по той или иной проблеме, возможности ее всестороннего исследования.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Создаётся ощущение значимости и сопричастности к общему делу каждого.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Помимо глубоких знаний, идет эффективное взаимодействие с коллегами. 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Формируется чувство ответственности за общее дело.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Преимущества технологии сотрудничества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особое внимание к индивидуальности человека, его личности,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четкая ориентация на сознательное развитие самостоятельного критического мышления, а не на усвоении готовых знаний и их воспроизведение,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обеспечение доброжелательности к друг другу,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навыков культурного общения,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атмосферы сотрудничества и равенства.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Технология сотрудничества относится к так называемому гуманистическому подходу в психологии и в образовании, главной отличительной чертой которого является: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 этап – “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погружение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” - дает возможность каждому участнику составить свое представление, приобрести свой опыт, построить свой образ. Этот этап ещё называют “формирование информационного поля”. На этом этапе участника подводят к изучению нового материала, предъявляя ему новые знания.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II этап – собственно "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овладение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 освоение нужного способа действия. Он возможен только после полноценной реализации I этапа.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III этап –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знаний. Здесь возможными становятся для участников применение отработанных способов действий.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Принципы построения процесса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взаимодейтсвия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рамках технологии сотрудничества основаны на том, что в процессе изучения реализуются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 основных этапа: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412776"/>
          <a:ext cx="8495331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2664296"/>
                <a:gridCol w="2086619"/>
              </a:tblGrid>
              <a:tr h="223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Традиционный подход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Технология сотрудничества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Коэффициент полезного действия лекции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10-15%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80-90%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Готовность (и желание) студентов анализировать изучаемые проблемы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95%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В состоянии применить на практике (студентов)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30 %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70 %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Эффективность использования учебного времени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60 %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100 %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Достоинства технологии сотрудничества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</TotalTime>
  <Words>225</Words>
  <Application>Microsoft Office PowerPoint</Application>
  <PresentationFormat>Экран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Педагогика сотрудничества </vt:lpstr>
      <vt:lpstr>Слайд 2</vt:lpstr>
      <vt:lpstr>Слайд 3</vt:lpstr>
      <vt:lpstr>Преимущества технологии сотрудничества</vt:lpstr>
      <vt:lpstr>Технология сотрудничества относится к так называемому гуманистическому подходу в психологии и в образовании, главной отличительной чертой которого является:</vt:lpstr>
      <vt:lpstr>Принципы построения процесса взаимодейтсвия в рамках технологии сотрудничества основаны на том, что в процессе изучения реализуются три основных этапа:</vt:lpstr>
      <vt:lpstr>Достоинства технологии сотрудничества</vt:lpstr>
    </vt:vector>
  </TitlesOfParts>
  <Company>СОШ №11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6</cp:revision>
  <dcterms:created xsi:type="dcterms:W3CDTF">2014-05-06T01:13:18Z</dcterms:created>
  <dcterms:modified xsi:type="dcterms:W3CDTF">2014-05-12T07:31:52Z</dcterms:modified>
</cp:coreProperties>
</file>